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9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Hammersmith One"/>
      <p:regular r:id="rId26"/>
    </p:embeddedFont>
    <p:embeddedFont>
      <p:font typeface="Gill Sans"/>
      <p:regular r:id="rId27"/>
      <p:bold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32" Type="http://schemas.openxmlformats.org/officeDocument/2006/relationships/font" Target="fonts/OpenSans-boldItalic.fnt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font" Target="fonts/HammersmithOne-regular.fntdata"/><Relationship Id="rId25" Type="http://schemas.openxmlformats.org/officeDocument/2006/relationships/slide" Target="slides/slide21.xml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29" Type="http://schemas.openxmlformats.org/officeDocument/2006/relationships/font" Target="fonts/OpenSans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gc6a01074ef_0_183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3" name="Google Shape;1513;gc6a01074ef_0_18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5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gc6a01074ef_0_18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7" name="Google Shape;1537;gc6a01074ef_0_18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Google Shape;1555;g11a7c2f660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Google Shape;1556;g11a7c2f660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0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g11a7c2f660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2" name="Google Shape;1592;g11a7c2f660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g11df103be97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8" name="Google Shape;1608;g11df103be97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11a7c2f660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11a7c2f660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c6a01074ef_0_18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c6a01074ef_0_18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5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c6a01074ef_0_18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c6a01074ef_0_18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c6a01074ef_0_186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Google Shape;1660;gc6a01074ef_0_18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11df103be97_0_3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11df103be97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c6a01074ef_0_17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c6a01074ef_0_17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c6a01074ef_0_215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c6a01074ef_0_215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11b0f250a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11b0f250a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11df103be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11df103be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c33250489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c33250489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9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c6a01074ef_0_20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c6a01074ef_0_20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g11df103be97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g11df103be9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1df103be9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5" name="Google Shape;1435;g11df103be9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11df103be9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11df103be9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c6a01074ef_0_18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2" name="Google Shape;1492;gc6a01074ef_0_18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 rot="10800000">
            <a:off x="-1411582" y="-1157400"/>
            <a:ext cx="4436782" cy="371434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62825" y="3370500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605425" y="342175"/>
            <a:ext cx="2052600" cy="2052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412578" y="-640069"/>
            <a:ext cx="1962482" cy="1953284"/>
            <a:chOff x="386328" y="2672681"/>
            <a:chExt cx="1962482" cy="1953284"/>
          </a:xfrm>
        </p:grpSpPr>
        <p:sp>
          <p:nvSpPr>
            <p:cNvPr id="14" name="Google Shape;14;p2"/>
            <p:cNvSpPr/>
            <p:nvPr/>
          </p:nvSpPr>
          <p:spPr>
            <a:xfrm>
              <a:off x="602590" y="3031586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86328" y="2672681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95817" y="2846396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06269" y="2679600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14642" y="2672681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724131" y="2785411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874810" y="2808447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51868" y="3289279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6292" y="3153513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4963" y="2940732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13335" y="2940732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522825" y="2940732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931197" y="2975243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9766" y="3559565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97897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06269" y="3303075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314642" y="3303075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724131" y="3301915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132503" y="3301915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5525" y="3644703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04963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13335" y="36447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522825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931197" y="36447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39569" y="3728681"/>
              <a:ext cx="6919" cy="10401"/>
            </a:xfrm>
            <a:custGeom>
              <a:rect b="b" l="l" r="r" t="t"/>
              <a:pathLst>
                <a:path extrusionOk="0" h="242" w="161">
                  <a:moveTo>
                    <a:pt x="81" y="1"/>
                  </a:moveTo>
                  <a:lnTo>
                    <a:pt x="0" y="161"/>
                  </a:lnTo>
                  <a:lnTo>
                    <a:pt x="134" y="241"/>
                  </a:lnTo>
                  <a:cubicBezTo>
                    <a:pt x="134" y="161"/>
                    <a:pt x="134" y="108"/>
                    <a:pt x="161" y="27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97897" y="4010528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906269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314642" y="401052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24131" y="401052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132503" y="4095623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90153" y="4437294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55642" y="4352156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113335" y="4352156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22825" y="4352156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31197" y="4437294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-125" y="4599425"/>
            <a:ext cx="9144321" cy="595550"/>
          </a:xfrm>
          <a:custGeom>
            <a:rect b="b" l="l" r="r" t="t"/>
            <a:pathLst>
              <a:path extrusionOk="0" h="23822" w="287196">
                <a:moveTo>
                  <a:pt x="1" y="0"/>
                </a:moveTo>
                <a:lnTo>
                  <a:pt x="1" y="23822"/>
                </a:lnTo>
                <a:lnTo>
                  <a:pt x="287196" y="23822"/>
                </a:lnTo>
                <a:lnTo>
                  <a:pt x="287196" y="0"/>
                </a:ln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2"/>
          <p:cNvSpPr txBox="1"/>
          <p:nvPr>
            <p:ph type="ctrTitle"/>
          </p:nvPr>
        </p:nvSpPr>
        <p:spPr>
          <a:xfrm>
            <a:off x="1283094" y="1290750"/>
            <a:ext cx="6577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500">
                <a:solidFill>
                  <a:srgbClr val="80686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1" name="Google Shape;51;p2"/>
          <p:cNvSpPr txBox="1"/>
          <p:nvPr>
            <p:ph idx="1" type="subTitle"/>
          </p:nvPr>
        </p:nvSpPr>
        <p:spPr>
          <a:xfrm>
            <a:off x="1283100" y="3394625"/>
            <a:ext cx="6577800" cy="4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latin typeface="Manjari"/>
                <a:ea typeface="Manjari"/>
                <a:cs typeface="Manjari"/>
                <a:sym typeface="Manja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/>
          <p:nvPr/>
        </p:nvSpPr>
        <p:spPr>
          <a:xfrm flipH="1" rot="-3415034">
            <a:off x="5360216" y="72904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1"/>
          <p:cNvSpPr/>
          <p:nvPr/>
        </p:nvSpPr>
        <p:spPr>
          <a:xfrm rot="5400000">
            <a:off x="-1253772" y="2378259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11"/>
          <p:cNvGrpSpPr/>
          <p:nvPr/>
        </p:nvGrpSpPr>
        <p:grpSpPr>
          <a:xfrm flipH="1" rot="10800000">
            <a:off x="-135159" y="-547193"/>
            <a:ext cx="1696762" cy="1688828"/>
            <a:chOff x="2414491" y="671177"/>
            <a:chExt cx="1830972" cy="1822411"/>
          </a:xfrm>
        </p:grpSpPr>
        <p:sp>
          <p:nvSpPr>
            <p:cNvPr id="180" name="Google Shape;180;p1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11"/>
          <p:cNvSpPr/>
          <p:nvPr/>
        </p:nvSpPr>
        <p:spPr>
          <a:xfrm>
            <a:off x="1661788" y="1441452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"/>
          <p:cNvSpPr txBox="1"/>
          <p:nvPr>
            <p:ph hasCustomPrompt="1" type="title"/>
          </p:nvPr>
        </p:nvSpPr>
        <p:spPr>
          <a:xfrm>
            <a:off x="2967200" y="1441438"/>
            <a:ext cx="5142900" cy="178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1"/>
          <p:cNvSpPr txBox="1"/>
          <p:nvPr>
            <p:ph idx="1" type="body"/>
          </p:nvPr>
        </p:nvSpPr>
        <p:spPr>
          <a:xfrm>
            <a:off x="2967200" y="3236713"/>
            <a:ext cx="5142900" cy="44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>
                <a:solidFill>
                  <a:schemeClr val="lt2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7" name="Google Shape;217;p11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2"/>
                </a:solidFill>
              </a:defRPr>
            </a:lvl1pPr>
            <a:lvl2pPr lvl="1">
              <a:buNone/>
              <a:defRPr>
                <a:solidFill>
                  <a:schemeClr val="lt2"/>
                </a:solidFill>
              </a:defRPr>
            </a:lvl2pPr>
            <a:lvl3pPr lvl="2">
              <a:buNone/>
              <a:defRPr>
                <a:solidFill>
                  <a:schemeClr val="lt2"/>
                </a:solidFill>
              </a:defRPr>
            </a:lvl3pPr>
            <a:lvl4pPr lvl="3">
              <a:buNone/>
              <a:defRPr>
                <a:solidFill>
                  <a:schemeClr val="lt2"/>
                </a:solidFill>
              </a:defRPr>
            </a:lvl4pPr>
            <a:lvl5pPr lvl="4">
              <a:buNone/>
              <a:defRPr>
                <a:solidFill>
                  <a:schemeClr val="lt2"/>
                </a:solidFill>
              </a:defRPr>
            </a:lvl5pPr>
            <a:lvl6pPr lvl="5">
              <a:buNone/>
              <a:defRPr>
                <a:solidFill>
                  <a:schemeClr val="lt2"/>
                </a:solidFill>
              </a:defRPr>
            </a:lvl6pPr>
            <a:lvl7pPr lvl="6">
              <a:buNone/>
              <a:defRPr>
                <a:solidFill>
                  <a:schemeClr val="lt2"/>
                </a:solidFill>
              </a:defRPr>
            </a:lvl7pPr>
            <a:lvl8pPr lvl="7">
              <a:buNone/>
              <a:defRPr>
                <a:solidFill>
                  <a:schemeClr val="lt2"/>
                </a:solidFill>
              </a:defRPr>
            </a:lvl8pPr>
            <a:lvl9pPr lvl="8">
              <a:buNone/>
              <a:defRPr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7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"/>
          <p:cNvSpPr/>
          <p:nvPr/>
        </p:nvSpPr>
        <p:spPr>
          <a:xfrm>
            <a:off x="7233675" y="-730075"/>
            <a:ext cx="3030078" cy="3486687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"/>
          <p:cNvSpPr/>
          <p:nvPr/>
        </p:nvSpPr>
        <p:spPr>
          <a:xfrm rot="2540379">
            <a:off x="-721411" y="3502530"/>
            <a:ext cx="2268525" cy="1945325"/>
          </a:xfrm>
          <a:custGeom>
            <a:rect b="b" l="l" r="r" t="t"/>
            <a:pathLst>
              <a:path extrusionOk="0" h="34326" w="40029">
                <a:moveTo>
                  <a:pt x="7939" y="1669"/>
                </a:moveTo>
                <a:cubicBezTo>
                  <a:pt x="12943" y="3370"/>
                  <a:pt x="11275" y="10875"/>
                  <a:pt x="18780" y="8040"/>
                </a:cubicBezTo>
                <a:cubicBezTo>
                  <a:pt x="26286" y="5238"/>
                  <a:pt x="30722" y="3770"/>
                  <a:pt x="35392" y="8040"/>
                </a:cubicBezTo>
                <a:cubicBezTo>
                  <a:pt x="40029" y="12343"/>
                  <a:pt x="29621" y="14411"/>
                  <a:pt x="33991" y="20682"/>
                </a:cubicBezTo>
                <a:cubicBezTo>
                  <a:pt x="38361" y="26920"/>
                  <a:pt x="27520" y="34325"/>
                  <a:pt x="19814" y="30523"/>
                </a:cubicBezTo>
                <a:cubicBezTo>
                  <a:pt x="12109" y="26720"/>
                  <a:pt x="4937" y="23851"/>
                  <a:pt x="2502" y="16613"/>
                </a:cubicBezTo>
                <a:cubicBezTo>
                  <a:pt x="0" y="9207"/>
                  <a:pt x="2936" y="1"/>
                  <a:pt x="7939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3"/>
          <p:cNvSpPr txBox="1"/>
          <p:nvPr>
            <p:ph idx="1" type="subTitle"/>
          </p:nvPr>
        </p:nvSpPr>
        <p:spPr>
          <a:xfrm>
            <a:off x="39057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13"/>
          <p:cNvSpPr txBox="1"/>
          <p:nvPr>
            <p:ph idx="2" type="subTitle"/>
          </p:nvPr>
        </p:nvSpPr>
        <p:spPr>
          <a:xfrm>
            <a:off x="1391100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6" name="Google Shape;226;p13">
            <a:hlinkClick/>
          </p:cNvPr>
          <p:cNvSpPr txBox="1"/>
          <p:nvPr>
            <p:ph idx="3" type="subTitle"/>
          </p:nvPr>
        </p:nvSpPr>
        <p:spPr>
          <a:xfrm>
            <a:off x="13911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7" name="Google Shape;227;p13">
            <a:hlinkClick/>
          </p:cNvPr>
          <p:cNvSpPr txBox="1"/>
          <p:nvPr>
            <p:ph idx="4" type="subTitle"/>
          </p:nvPr>
        </p:nvSpPr>
        <p:spPr>
          <a:xfrm>
            <a:off x="3905700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8" name="Google Shape;228;p13">
            <a:hlinkClick/>
          </p:cNvPr>
          <p:cNvSpPr txBox="1"/>
          <p:nvPr>
            <p:ph idx="5" type="subTitle"/>
          </p:nvPr>
        </p:nvSpPr>
        <p:spPr>
          <a:xfrm>
            <a:off x="13911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29" name="Google Shape;229;p13">
            <a:hlinkClick/>
          </p:cNvPr>
          <p:cNvSpPr txBox="1"/>
          <p:nvPr>
            <p:ph idx="6" type="subTitle"/>
          </p:nvPr>
        </p:nvSpPr>
        <p:spPr>
          <a:xfrm>
            <a:off x="3905700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30" name="Google Shape;230;p13"/>
          <p:cNvSpPr txBox="1"/>
          <p:nvPr>
            <p:ph idx="7" type="subTitle"/>
          </p:nvPr>
        </p:nvSpPr>
        <p:spPr>
          <a:xfrm>
            <a:off x="13911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13"/>
          <p:cNvSpPr txBox="1"/>
          <p:nvPr>
            <p:ph idx="8" type="subTitle"/>
          </p:nvPr>
        </p:nvSpPr>
        <p:spPr>
          <a:xfrm>
            <a:off x="3905700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3">
            <a:hlinkClick/>
          </p:cNvPr>
          <p:cNvSpPr txBox="1"/>
          <p:nvPr>
            <p:ph hasCustomPrompt="1" idx="9" type="title"/>
          </p:nvPr>
        </p:nvSpPr>
        <p:spPr>
          <a:xfrm>
            <a:off x="79217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3" name="Google Shape;233;p13">
            <a:hlinkClick/>
          </p:cNvPr>
          <p:cNvSpPr txBox="1"/>
          <p:nvPr>
            <p:ph hasCustomPrompt="1" idx="13" type="title"/>
          </p:nvPr>
        </p:nvSpPr>
        <p:spPr>
          <a:xfrm>
            <a:off x="3314700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4" name="Google Shape;234;p13">
            <a:hlinkClick/>
          </p:cNvPr>
          <p:cNvSpPr txBox="1"/>
          <p:nvPr>
            <p:ph hasCustomPrompt="1" idx="14" type="title"/>
          </p:nvPr>
        </p:nvSpPr>
        <p:spPr>
          <a:xfrm>
            <a:off x="79217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5" name="Google Shape;235;p13">
            <a:hlinkClick/>
          </p:cNvPr>
          <p:cNvSpPr txBox="1"/>
          <p:nvPr>
            <p:ph hasCustomPrompt="1" idx="15" type="title"/>
          </p:nvPr>
        </p:nvSpPr>
        <p:spPr>
          <a:xfrm>
            <a:off x="3314700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/>
          <p:nvPr>
            <p:ph idx="16" type="subTitle"/>
          </p:nvPr>
        </p:nvSpPr>
        <p:spPr>
          <a:xfrm>
            <a:off x="6428225" y="3380175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3">
            <a:hlinkClick/>
          </p:cNvPr>
          <p:cNvSpPr txBox="1"/>
          <p:nvPr>
            <p:ph idx="17" type="subTitle"/>
          </p:nvPr>
        </p:nvSpPr>
        <p:spPr>
          <a:xfrm>
            <a:off x="6428225" y="1434475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38" name="Google Shape;238;p13">
            <a:hlinkClick/>
          </p:cNvPr>
          <p:cNvSpPr txBox="1"/>
          <p:nvPr>
            <p:ph idx="18" type="subTitle"/>
          </p:nvPr>
        </p:nvSpPr>
        <p:spPr>
          <a:xfrm>
            <a:off x="6428225" y="2992287"/>
            <a:ext cx="19236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b="1" sz="2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Hammersmith One"/>
              <a:buNone/>
              <a:defRPr sz="2000"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239" name="Google Shape;239;p13"/>
          <p:cNvSpPr txBox="1"/>
          <p:nvPr>
            <p:ph idx="19" type="subTitle"/>
          </p:nvPr>
        </p:nvSpPr>
        <p:spPr>
          <a:xfrm>
            <a:off x="6428225" y="1825209"/>
            <a:ext cx="1923600" cy="1029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3">
            <a:hlinkClick/>
          </p:cNvPr>
          <p:cNvSpPr txBox="1"/>
          <p:nvPr>
            <p:ph hasCustomPrompt="1" idx="20" type="title"/>
          </p:nvPr>
        </p:nvSpPr>
        <p:spPr>
          <a:xfrm>
            <a:off x="5837225" y="1434475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41" name="Google Shape;241;p13">
            <a:hlinkClick/>
          </p:cNvPr>
          <p:cNvSpPr txBox="1"/>
          <p:nvPr>
            <p:ph hasCustomPrompt="1" idx="21" type="title"/>
          </p:nvPr>
        </p:nvSpPr>
        <p:spPr>
          <a:xfrm>
            <a:off x="5837225" y="2992276"/>
            <a:ext cx="5964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42" name="Google Shape;242;p13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6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 txBox="1"/>
          <p:nvPr>
            <p:ph type="title"/>
          </p:nvPr>
        </p:nvSpPr>
        <p:spPr>
          <a:xfrm flipH="1">
            <a:off x="3275625" y="2841950"/>
            <a:ext cx="457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45" name="Google Shape;245;p14"/>
          <p:cNvSpPr txBox="1"/>
          <p:nvPr>
            <p:ph idx="1" type="subTitle"/>
          </p:nvPr>
        </p:nvSpPr>
        <p:spPr>
          <a:xfrm flipH="1">
            <a:off x="3275625" y="1728850"/>
            <a:ext cx="45750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4"/>
          <p:cNvSpPr/>
          <p:nvPr/>
        </p:nvSpPr>
        <p:spPr>
          <a:xfrm flipH="1" rot="-3415034">
            <a:off x="6361616" y="308997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 rot="1848056">
            <a:off x="2372175" y="2639561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8" name="Google Shape;248;p14"/>
          <p:cNvGrpSpPr/>
          <p:nvPr/>
        </p:nvGrpSpPr>
        <p:grpSpPr>
          <a:xfrm>
            <a:off x="-228595" y="-80449"/>
            <a:ext cx="2277317" cy="5304377"/>
            <a:chOff x="224725" y="566950"/>
            <a:chExt cx="1850875" cy="4311100"/>
          </a:xfrm>
        </p:grpSpPr>
        <p:sp>
          <p:nvSpPr>
            <p:cNvPr id="249" name="Google Shape;249;p14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3" name="Google Shape;273;p14"/>
          <p:cNvSpPr/>
          <p:nvPr/>
        </p:nvSpPr>
        <p:spPr>
          <a:xfrm rot="-7977677">
            <a:off x="1649745" y="498156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4"/>
          <p:cNvSpPr/>
          <p:nvPr/>
        </p:nvSpPr>
        <p:spPr>
          <a:xfrm>
            <a:off x="7092213" y="3598577"/>
            <a:ext cx="1434654" cy="1265482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4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24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5"/>
          <p:cNvSpPr/>
          <p:nvPr/>
        </p:nvSpPr>
        <p:spPr>
          <a:xfrm flipH="1" rot="2465585">
            <a:off x="-2193957" y="2702195"/>
            <a:ext cx="4267802" cy="262566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 flipH="1" rot="-6430284">
            <a:off x="6992855" y="-1008460"/>
            <a:ext cx="3967958" cy="3604468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"/>
          <p:cNvSpPr/>
          <p:nvPr/>
        </p:nvSpPr>
        <p:spPr>
          <a:xfrm>
            <a:off x="-458900" y="-740250"/>
            <a:ext cx="2037008" cy="2154203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"/>
          <p:cNvSpPr txBox="1"/>
          <p:nvPr>
            <p:ph idx="1" type="subTitle"/>
          </p:nvPr>
        </p:nvSpPr>
        <p:spPr>
          <a:xfrm>
            <a:off x="628701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15"/>
          <p:cNvSpPr txBox="1"/>
          <p:nvPr>
            <p:ph idx="2" type="subTitle"/>
          </p:nvPr>
        </p:nvSpPr>
        <p:spPr>
          <a:xfrm>
            <a:off x="34881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15"/>
          <p:cNvSpPr txBox="1"/>
          <p:nvPr>
            <p:ph idx="3" type="subTitle"/>
          </p:nvPr>
        </p:nvSpPr>
        <p:spPr>
          <a:xfrm>
            <a:off x="6287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15"/>
          <p:cNvSpPr txBox="1"/>
          <p:nvPr>
            <p:ph idx="4" type="subTitle"/>
          </p:nvPr>
        </p:nvSpPr>
        <p:spPr>
          <a:xfrm>
            <a:off x="3488100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5"/>
          <p:cNvSpPr txBox="1"/>
          <p:nvPr>
            <p:ph hasCustomPrompt="1" type="title"/>
          </p:nvPr>
        </p:nvSpPr>
        <p:spPr>
          <a:xfrm>
            <a:off x="628699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5" name="Google Shape;285;p15"/>
          <p:cNvSpPr txBox="1"/>
          <p:nvPr>
            <p:ph hasCustomPrompt="1" idx="5" type="title"/>
          </p:nvPr>
        </p:nvSpPr>
        <p:spPr>
          <a:xfrm>
            <a:off x="3456213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6" name="Google Shape;286;p15"/>
          <p:cNvSpPr txBox="1"/>
          <p:nvPr>
            <p:ph idx="6" type="subTitle"/>
          </p:nvPr>
        </p:nvSpPr>
        <p:spPr>
          <a:xfrm>
            <a:off x="6347500" y="3181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15"/>
          <p:cNvSpPr txBox="1"/>
          <p:nvPr>
            <p:ph idx="7" type="subTitle"/>
          </p:nvPr>
        </p:nvSpPr>
        <p:spPr>
          <a:xfrm>
            <a:off x="6347488" y="3649713"/>
            <a:ext cx="216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5"/>
          <p:cNvSpPr txBox="1"/>
          <p:nvPr>
            <p:ph hasCustomPrompt="1" idx="8" type="title"/>
          </p:nvPr>
        </p:nvSpPr>
        <p:spPr>
          <a:xfrm>
            <a:off x="6347501" y="1464438"/>
            <a:ext cx="21678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289" name="Google Shape;289;p15"/>
          <p:cNvSpPr txBox="1"/>
          <p:nvPr>
            <p:ph idx="9"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0" name="Google Shape;290;p15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25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/>
          <p:nvPr/>
        </p:nvSpPr>
        <p:spPr>
          <a:xfrm rot="672094">
            <a:off x="5584289" y="5626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6"/>
          <p:cNvSpPr/>
          <p:nvPr/>
        </p:nvSpPr>
        <p:spPr>
          <a:xfrm rot="3414914">
            <a:off x="-1520563" y="790995"/>
            <a:ext cx="3987256" cy="3391668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4" name="Google Shape;294;p16"/>
          <p:cNvGrpSpPr/>
          <p:nvPr/>
        </p:nvGrpSpPr>
        <p:grpSpPr>
          <a:xfrm flipH="1" rot="10800000">
            <a:off x="430416" y="1844182"/>
            <a:ext cx="1696762" cy="1688828"/>
            <a:chOff x="2414491" y="671177"/>
            <a:chExt cx="1830972" cy="1822411"/>
          </a:xfrm>
        </p:grpSpPr>
        <p:sp>
          <p:nvSpPr>
            <p:cNvPr id="295" name="Google Shape;295;p1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9" name="Google Shape;329;p16"/>
          <p:cNvSpPr/>
          <p:nvPr/>
        </p:nvSpPr>
        <p:spPr>
          <a:xfrm rot="1095657">
            <a:off x="1778030" y="3865579"/>
            <a:ext cx="1021004" cy="1333445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6"/>
          <p:cNvSpPr txBox="1"/>
          <p:nvPr>
            <p:ph idx="1" type="subTitle"/>
          </p:nvPr>
        </p:nvSpPr>
        <p:spPr>
          <a:xfrm>
            <a:off x="2718750" y="1540138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16"/>
          <p:cNvSpPr txBox="1"/>
          <p:nvPr>
            <p:ph hasCustomPrompt="1" type="title"/>
          </p:nvPr>
        </p:nvSpPr>
        <p:spPr>
          <a:xfrm>
            <a:off x="2718750" y="967438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32" name="Google Shape;332;p16"/>
          <p:cNvSpPr txBox="1"/>
          <p:nvPr>
            <p:ph idx="2" type="subTitle"/>
          </p:nvPr>
        </p:nvSpPr>
        <p:spPr>
          <a:xfrm>
            <a:off x="2718750" y="26736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6"/>
          <p:cNvSpPr txBox="1"/>
          <p:nvPr>
            <p:ph hasCustomPrompt="1" idx="3" type="title"/>
          </p:nvPr>
        </p:nvSpPr>
        <p:spPr>
          <a:xfrm>
            <a:off x="2718750" y="210093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34" name="Google Shape;334;p16"/>
          <p:cNvSpPr txBox="1"/>
          <p:nvPr>
            <p:ph idx="4" type="subTitle"/>
          </p:nvPr>
        </p:nvSpPr>
        <p:spPr>
          <a:xfrm>
            <a:off x="2718750" y="3807163"/>
            <a:ext cx="3706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16"/>
          <p:cNvSpPr txBox="1"/>
          <p:nvPr>
            <p:ph hasCustomPrompt="1" idx="5" type="title"/>
          </p:nvPr>
        </p:nvSpPr>
        <p:spPr>
          <a:xfrm>
            <a:off x="2718750" y="3234463"/>
            <a:ext cx="37065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4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36" name="Google Shape;336;p16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22"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"/>
          <p:cNvSpPr/>
          <p:nvPr/>
        </p:nvSpPr>
        <p:spPr>
          <a:xfrm rot="-1781954">
            <a:off x="6294084" y="45611"/>
            <a:ext cx="4658414" cy="47651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"/>
          <p:cNvSpPr/>
          <p:nvPr/>
        </p:nvSpPr>
        <p:spPr>
          <a:xfrm>
            <a:off x="6619750" y="1260100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"/>
          <p:cNvSpPr/>
          <p:nvPr/>
        </p:nvSpPr>
        <p:spPr>
          <a:xfrm flipH="1" rot="1145765">
            <a:off x="-1426013" y="-803761"/>
            <a:ext cx="3397353" cy="3383266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2" name="Google Shape;342;p17"/>
          <p:cNvSpPr txBox="1"/>
          <p:nvPr>
            <p:ph idx="1" type="subTitle"/>
          </p:nvPr>
        </p:nvSpPr>
        <p:spPr>
          <a:xfrm>
            <a:off x="897675" y="1577850"/>
            <a:ext cx="4809300" cy="24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343" name="Google Shape;343;p17"/>
          <p:cNvGrpSpPr/>
          <p:nvPr/>
        </p:nvGrpSpPr>
        <p:grpSpPr>
          <a:xfrm flipH="1" rot="10800000">
            <a:off x="4776891" y="3572332"/>
            <a:ext cx="1696762" cy="1688828"/>
            <a:chOff x="2414491" y="671177"/>
            <a:chExt cx="1830972" cy="1822411"/>
          </a:xfrm>
        </p:grpSpPr>
        <p:sp>
          <p:nvSpPr>
            <p:cNvPr id="344" name="Google Shape;344;p1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8" name="Google Shape;378;p17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32_1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"/>
          <p:cNvSpPr/>
          <p:nvPr/>
        </p:nvSpPr>
        <p:spPr>
          <a:xfrm rot="-1690000">
            <a:off x="4770052" y="3432202"/>
            <a:ext cx="4311133" cy="265232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8"/>
          <p:cNvSpPr/>
          <p:nvPr/>
        </p:nvSpPr>
        <p:spPr>
          <a:xfrm rot="-8976185">
            <a:off x="-892229" y="695729"/>
            <a:ext cx="3210901" cy="3197587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2" name="Google Shape;382;p18"/>
          <p:cNvGrpSpPr/>
          <p:nvPr/>
        </p:nvGrpSpPr>
        <p:grpSpPr>
          <a:xfrm>
            <a:off x="5420243" y="-954594"/>
            <a:ext cx="2270935" cy="2260334"/>
            <a:chOff x="6762468" y="1386456"/>
            <a:chExt cx="2270935" cy="2260334"/>
          </a:xfrm>
        </p:grpSpPr>
        <p:sp>
          <p:nvSpPr>
            <p:cNvPr id="383" name="Google Shape;383;p18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8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8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18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8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8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8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8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8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8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8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8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8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8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8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6" name="Google Shape;416;p18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7" name="Google Shape;417;p18"/>
          <p:cNvSpPr txBox="1"/>
          <p:nvPr>
            <p:ph idx="1" type="subTitle"/>
          </p:nvPr>
        </p:nvSpPr>
        <p:spPr>
          <a:xfrm>
            <a:off x="1569450" y="2756350"/>
            <a:ext cx="60051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8" name="Google Shape;418;p18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24_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1" name="Google Shape;421;p19"/>
          <p:cNvSpPr txBox="1"/>
          <p:nvPr>
            <p:ph idx="1" type="subTitle"/>
          </p:nvPr>
        </p:nvSpPr>
        <p:spPr>
          <a:xfrm>
            <a:off x="713250" y="112345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AutoNum type="alphaLcPeriod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/>
        </p:txBody>
      </p:sp>
      <p:sp>
        <p:nvSpPr>
          <p:cNvPr id="422" name="Google Shape;422;p19"/>
          <p:cNvSpPr/>
          <p:nvPr/>
        </p:nvSpPr>
        <p:spPr>
          <a:xfrm>
            <a:off x="-598400" y="3985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9"/>
          <p:cNvSpPr/>
          <p:nvPr/>
        </p:nvSpPr>
        <p:spPr>
          <a:xfrm rot="7619243">
            <a:off x="7150868" y="2766901"/>
            <a:ext cx="3210914" cy="319760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>
            <a:off x="7295305" y="-672969"/>
            <a:ext cx="2270935" cy="2260334"/>
            <a:chOff x="6762468" y="1386456"/>
            <a:chExt cx="2270935" cy="2260334"/>
          </a:xfrm>
        </p:grpSpPr>
        <p:sp>
          <p:nvSpPr>
            <p:cNvPr id="425" name="Google Shape;425;p19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9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9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9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9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9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9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9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9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9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" name="Google Shape;458;p19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3">
  <p:cSld name="CUSTOM_23"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0"/>
          <p:cNvSpPr txBox="1"/>
          <p:nvPr>
            <p:ph type="title"/>
          </p:nvPr>
        </p:nvSpPr>
        <p:spPr>
          <a:xfrm>
            <a:off x="713225" y="1505738"/>
            <a:ext cx="4450800" cy="126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1" name="Google Shape;461;p20"/>
          <p:cNvSpPr txBox="1"/>
          <p:nvPr>
            <p:ph idx="1" type="subTitle"/>
          </p:nvPr>
        </p:nvSpPr>
        <p:spPr>
          <a:xfrm>
            <a:off x="713225" y="2725763"/>
            <a:ext cx="32316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grpSp>
        <p:nvGrpSpPr>
          <p:cNvPr id="462" name="Google Shape;462;p20"/>
          <p:cNvGrpSpPr/>
          <p:nvPr/>
        </p:nvGrpSpPr>
        <p:grpSpPr>
          <a:xfrm flipH="1">
            <a:off x="5418880" y="1"/>
            <a:ext cx="2277317" cy="5304377"/>
            <a:chOff x="224725" y="566950"/>
            <a:chExt cx="1850875" cy="4311100"/>
          </a:xfrm>
        </p:grpSpPr>
        <p:sp>
          <p:nvSpPr>
            <p:cNvPr id="463" name="Google Shape;463;p20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0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20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20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20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20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0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0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0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0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0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0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0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0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0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0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0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0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0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7" name="Google Shape;487;p20"/>
          <p:cNvSpPr/>
          <p:nvPr/>
        </p:nvSpPr>
        <p:spPr>
          <a:xfrm flipH="1" rot="-5035031">
            <a:off x="4206940" y="751857"/>
            <a:ext cx="7221377" cy="444298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0"/>
          <p:cNvSpPr/>
          <p:nvPr/>
        </p:nvSpPr>
        <p:spPr>
          <a:xfrm rot="5400000">
            <a:off x="-2021747" y="226833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0"/>
          <p:cNvSpPr/>
          <p:nvPr/>
        </p:nvSpPr>
        <p:spPr>
          <a:xfrm>
            <a:off x="1280800" y="-652650"/>
            <a:ext cx="1871779" cy="1796023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0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"/>
          <p:cNvSpPr/>
          <p:nvPr/>
        </p:nvSpPr>
        <p:spPr>
          <a:xfrm>
            <a:off x="6710333" y="1328994"/>
            <a:ext cx="2375400" cy="237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" name="Google Shape;54;p3"/>
          <p:cNvGrpSpPr/>
          <p:nvPr/>
        </p:nvGrpSpPr>
        <p:grpSpPr>
          <a:xfrm>
            <a:off x="6352643" y="607781"/>
            <a:ext cx="2270935" cy="2260334"/>
            <a:chOff x="6762468" y="1386456"/>
            <a:chExt cx="2270935" cy="2260334"/>
          </a:xfrm>
        </p:grpSpPr>
        <p:sp>
          <p:nvSpPr>
            <p:cNvPr id="55" name="Google Shape;55;p3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3"/>
          <p:cNvSpPr/>
          <p:nvPr/>
        </p:nvSpPr>
        <p:spPr>
          <a:xfrm rot="8100000">
            <a:off x="402124" y="-93526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641525" y="2945026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1" name="Google Shape;91;p3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3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4">
  <p:cSld name="CUSTOM_27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1"/>
          <p:cNvSpPr/>
          <p:nvPr/>
        </p:nvSpPr>
        <p:spPr>
          <a:xfrm rot="-1408952">
            <a:off x="7039333" y="962822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1"/>
          <p:cNvSpPr/>
          <p:nvPr/>
        </p:nvSpPr>
        <p:spPr>
          <a:xfrm flipH="1" rot="5400000">
            <a:off x="-1331519" y="-591459"/>
            <a:ext cx="5570538" cy="3629454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1"/>
          <p:cNvSpPr/>
          <p:nvPr/>
        </p:nvSpPr>
        <p:spPr>
          <a:xfrm rot="-7977677">
            <a:off x="1465320" y="34545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21"/>
          <p:cNvGrpSpPr/>
          <p:nvPr/>
        </p:nvGrpSpPr>
        <p:grpSpPr>
          <a:xfrm>
            <a:off x="5084307" y="-1054185"/>
            <a:ext cx="2304462" cy="2293869"/>
            <a:chOff x="2414491" y="671177"/>
            <a:chExt cx="1830972" cy="1822411"/>
          </a:xfrm>
        </p:grpSpPr>
        <p:sp>
          <p:nvSpPr>
            <p:cNvPr id="496" name="Google Shape;496;p21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1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1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1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1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1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1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1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1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1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1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1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1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1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1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1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1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1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1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1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1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1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1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0" name="Google Shape;530;p21"/>
          <p:cNvSpPr txBox="1"/>
          <p:nvPr>
            <p:ph type="title"/>
          </p:nvPr>
        </p:nvSpPr>
        <p:spPr>
          <a:xfrm>
            <a:off x="2690725" y="1505725"/>
            <a:ext cx="3858900" cy="114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8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1" name="Google Shape;531;p21"/>
          <p:cNvSpPr txBox="1"/>
          <p:nvPr>
            <p:ph idx="1" type="subTitle"/>
          </p:nvPr>
        </p:nvSpPr>
        <p:spPr>
          <a:xfrm>
            <a:off x="2690725" y="2725750"/>
            <a:ext cx="3858900" cy="91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8C353C"/>
              </a:buClr>
              <a:buSzPts val="1600"/>
              <a:buFont typeface="Nunito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/>
            </a:lvl9pPr>
          </a:lstStyle>
          <a:p/>
        </p:txBody>
      </p:sp>
      <p:sp>
        <p:nvSpPr>
          <p:cNvPr id="532" name="Google Shape;532;p21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3"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2"/>
          <p:cNvSpPr/>
          <p:nvPr/>
        </p:nvSpPr>
        <p:spPr>
          <a:xfrm rot="-5620610">
            <a:off x="7759237" y="34540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2"/>
          <p:cNvSpPr/>
          <p:nvPr/>
        </p:nvSpPr>
        <p:spPr>
          <a:xfrm flipH="1" rot="-5400000">
            <a:off x="-700258" y="2716121"/>
            <a:ext cx="3397312" cy="3383225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22"/>
          <p:cNvSpPr/>
          <p:nvPr/>
        </p:nvSpPr>
        <p:spPr>
          <a:xfrm flipH="1" rot="1891771">
            <a:off x="3633391" y="3134640"/>
            <a:ext cx="2182046" cy="372026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8" name="Google Shape;538;p22"/>
          <p:cNvSpPr txBox="1"/>
          <p:nvPr>
            <p:ph idx="1" type="subTitle"/>
          </p:nvPr>
        </p:nvSpPr>
        <p:spPr>
          <a:xfrm>
            <a:off x="5403875" y="13335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9" name="Google Shape;539;p22"/>
          <p:cNvSpPr txBox="1"/>
          <p:nvPr>
            <p:ph idx="2" type="subTitle"/>
          </p:nvPr>
        </p:nvSpPr>
        <p:spPr>
          <a:xfrm>
            <a:off x="5403875" y="285297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22"/>
          <p:cNvSpPr txBox="1"/>
          <p:nvPr>
            <p:ph idx="3" type="subTitle"/>
          </p:nvPr>
        </p:nvSpPr>
        <p:spPr>
          <a:xfrm>
            <a:off x="5403875" y="183928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1" name="Google Shape;541;p22"/>
          <p:cNvSpPr txBox="1"/>
          <p:nvPr>
            <p:ph idx="4" type="subTitle"/>
          </p:nvPr>
        </p:nvSpPr>
        <p:spPr>
          <a:xfrm>
            <a:off x="5403875" y="3358730"/>
            <a:ext cx="2167800" cy="8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2" name="Google Shape;542;p22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8"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23"/>
          <p:cNvSpPr/>
          <p:nvPr/>
        </p:nvSpPr>
        <p:spPr>
          <a:xfrm rot="5035045">
            <a:off x="-2322768" y="2876704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5" name="Google Shape;545;p23"/>
          <p:cNvGrpSpPr/>
          <p:nvPr/>
        </p:nvGrpSpPr>
        <p:grpSpPr>
          <a:xfrm>
            <a:off x="-107118" y="-842535"/>
            <a:ext cx="2304462" cy="2293869"/>
            <a:chOff x="2414491" y="671177"/>
            <a:chExt cx="1830972" cy="1822411"/>
          </a:xfrm>
        </p:grpSpPr>
        <p:sp>
          <p:nvSpPr>
            <p:cNvPr id="546" name="Google Shape;546;p2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0" name="Google Shape;580;p23"/>
          <p:cNvSpPr/>
          <p:nvPr/>
        </p:nvSpPr>
        <p:spPr>
          <a:xfrm rot="-4280482">
            <a:off x="6793782" y="-1466885"/>
            <a:ext cx="3375483" cy="502433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23"/>
          <p:cNvSpPr/>
          <p:nvPr/>
        </p:nvSpPr>
        <p:spPr>
          <a:xfrm rot="-7977677">
            <a:off x="5123145" y="405614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3" name="Google Shape;583;p23"/>
          <p:cNvSpPr txBox="1"/>
          <p:nvPr>
            <p:ph idx="1" type="subTitle"/>
          </p:nvPr>
        </p:nvSpPr>
        <p:spPr>
          <a:xfrm>
            <a:off x="7132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23"/>
          <p:cNvSpPr txBox="1"/>
          <p:nvPr>
            <p:ph idx="2" type="subTitle"/>
          </p:nvPr>
        </p:nvSpPr>
        <p:spPr>
          <a:xfrm>
            <a:off x="348810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23"/>
          <p:cNvSpPr txBox="1"/>
          <p:nvPr>
            <p:ph idx="3" type="subTitle"/>
          </p:nvPr>
        </p:nvSpPr>
        <p:spPr>
          <a:xfrm>
            <a:off x="7132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6" name="Google Shape;586;p23"/>
          <p:cNvSpPr txBox="1"/>
          <p:nvPr>
            <p:ph idx="4" type="subTitle"/>
          </p:nvPr>
        </p:nvSpPr>
        <p:spPr>
          <a:xfrm>
            <a:off x="348810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7" name="Google Shape;587;p23"/>
          <p:cNvSpPr txBox="1"/>
          <p:nvPr>
            <p:ph idx="5" type="subTitle"/>
          </p:nvPr>
        </p:nvSpPr>
        <p:spPr>
          <a:xfrm>
            <a:off x="6262950" y="2661125"/>
            <a:ext cx="21678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23"/>
          <p:cNvSpPr txBox="1"/>
          <p:nvPr>
            <p:ph idx="6" type="subTitle"/>
          </p:nvPr>
        </p:nvSpPr>
        <p:spPr>
          <a:xfrm>
            <a:off x="6262950" y="3128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23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30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4"/>
          <p:cNvSpPr/>
          <p:nvPr/>
        </p:nvSpPr>
        <p:spPr>
          <a:xfrm rot="-7977680">
            <a:off x="2936026" y="3869950"/>
            <a:ext cx="2430109" cy="2331757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2" name="Google Shape;592;p24"/>
          <p:cNvGrpSpPr/>
          <p:nvPr/>
        </p:nvGrpSpPr>
        <p:grpSpPr>
          <a:xfrm flipH="1" rot="10800000">
            <a:off x="205659" y="2003797"/>
            <a:ext cx="1888282" cy="1879453"/>
            <a:chOff x="2414491" y="671177"/>
            <a:chExt cx="1830972" cy="1822411"/>
          </a:xfrm>
        </p:grpSpPr>
        <p:sp>
          <p:nvSpPr>
            <p:cNvPr id="593" name="Google Shape;593;p2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2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2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2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2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2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24"/>
          <p:cNvSpPr/>
          <p:nvPr/>
        </p:nvSpPr>
        <p:spPr>
          <a:xfrm flipH="1" rot="135969">
            <a:off x="-993079" y="-9573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9" name="Google Shape;629;p24"/>
          <p:cNvSpPr txBox="1"/>
          <p:nvPr>
            <p:ph idx="1" type="subTitle"/>
          </p:nvPr>
        </p:nvSpPr>
        <p:spPr>
          <a:xfrm>
            <a:off x="221497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24"/>
          <p:cNvSpPr txBox="1"/>
          <p:nvPr>
            <p:ph idx="2" type="subTitle"/>
          </p:nvPr>
        </p:nvSpPr>
        <p:spPr>
          <a:xfrm>
            <a:off x="4761225" y="17670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24"/>
          <p:cNvSpPr txBox="1"/>
          <p:nvPr>
            <p:ph idx="3" type="subTitle"/>
          </p:nvPr>
        </p:nvSpPr>
        <p:spPr>
          <a:xfrm>
            <a:off x="221497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24"/>
          <p:cNvSpPr txBox="1"/>
          <p:nvPr>
            <p:ph idx="4" type="subTitle"/>
          </p:nvPr>
        </p:nvSpPr>
        <p:spPr>
          <a:xfrm>
            <a:off x="4761225" y="214186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24"/>
          <p:cNvSpPr txBox="1"/>
          <p:nvPr>
            <p:ph idx="5" type="subTitle"/>
          </p:nvPr>
        </p:nvSpPr>
        <p:spPr>
          <a:xfrm>
            <a:off x="221497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24"/>
          <p:cNvSpPr txBox="1"/>
          <p:nvPr>
            <p:ph idx="6" type="subTitle"/>
          </p:nvPr>
        </p:nvSpPr>
        <p:spPr>
          <a:xfrm>
            <a:off x="4761225" y="3065375"/>
            <a:ext cx="2167800" cy="3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l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24"/>
          <p:cNvSpPr txBox="1"/>
          <p:nvPr>
            <p:ph idx="7" type="subTitle"/>
          </p:nvPr>
        </p:nvSpPr>
        <p:spPr>
          <a:xfrm>
            <a:off x="221497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24"/>
          <p:cNvSpPr txBox="1"/>
          <p:nvPr>
            <p:ph idx="8" type="subTitle"/>
          </p:nvPr>
        </p:nvSpPr>
        <p:spPr>
          <a:xfrm>
            <a:off x="4761225" y="3440113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24"/>
          <p:cNvSpPr/>
          <p:nvPr/>
        </p:nvSpPr>
        <p:spPr>
          <a:xfrm flipH="1" rot="-5035048">
            <a:off x="5373790" y="594172"/>
            <a:ext cx="6829100" cy="420164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24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9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5"/>
          <p:cNvSpPr/>
          <p:nvPr/>
        </p:nvSpPr>
        <p:spPr>
          <a:xfrm>
            <a:off x="4487750" y="727477"/>
            <a:ext cx="6559985" cy="5236281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25"/>
          <p:cNvSpPr/>
          <p:nvPr/>
        </p:nvSpPr>
        <p:spPr>
          <a:xfrm rot="5400000">
            <a:off x="-2563625" y="11259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25"/>
          <p:cNvSpPr/>
          <p:nvPr/>
        </p:nvSpPr>
        <p:spPr>
          <a:xfrm rot="-7977677">
            <a:off x="635395" y="-298381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2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4" name="Google Shape;644;p25"/>
          <p:cNvSpPr txBox="1"/>
          <p:nvPr>
            <p:ph idx="1" type="subTitle"/>
          </p:nvPr>
        </p:nvSpPr>
        <p:spPr>
          <a:xfrm>
            <a:off x="10942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25"/>
          <p:cNvSpPr txBox="1"/>
          <p:nvPr>
            <p:ph idx="2" type="subTitle"/>
          </p:nvPr>
        </p:nvSpPr>
        <p:spPr>
          <a:xfrm>
            <a:off x="348810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p25"/>
          <p:cNvSpPr txBox="1"/>
          <p:nvPr>
            <p:ph idx="3" type="subTitle"/>
          </p:nvPr>
        </p:nvSpPr>
        <p:spPr>
          <a:xfrm>
            <a:off x="10942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25"/>
          <p:cNvSpPr txBox="1"/>
          <p:nvPr>
            <p:ph idx="4" type="subTitle"/>
          </p:nvPr>
        </p:nvSpPr>
        <p:spPr>
          <a:xfrm>
            <a:off x="348810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25"/>
          <p:cNvSpPr txBox="1"/>
          <p:nvPr>
            <p:ph idx="5" type="subTitle"/>
          </p:nvPr>
        </p:nvSpPr>
        <p:spPr>
          <a:xfrm>
            <a:off x="5881950" y="1652438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25"/>
          <p:cNvSpPr txBox="1"/>
          <p:nvPr>
            <p:ph idx="6" type="subTitle"/>
          </p:nvPr>
        </p:nvSpPr>
        <p:spPr>
          <a:xfrm>
            <a:off x="5881950" y="204385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25"/>
          <p:cNvSpPr txBox="1"/>
          <p:nvPr>
            <p:ph idx="7" type="subTitle"/>
          </p:nvPr>
        </p:nvSpPr>
        <p:spPr>
          <a:xfrm>
            <a:off x="10942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1" name="Google Shape;651;p25"/>
          <p:cNvSpPr txBox="1"/>
          <p:nvPr>
            <p:ph idx="8" type="subTitle"/>
          </p:nvPr>
        </p:nvSpPr>
        <p:spPr>
          <a:xfrm>
            <a:off x="348810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2" name="Google Shape;652;p25"/>
          <p:cNvSpPr txBox="1"/>
          <p:nvPr>
            <p:ph idx="9" type="subTitle"/>
          </p:nvPr>
        </p:nvSpPr>
        <p:spPr>
          <a:xfrm>
            <a:off x="10942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25"/>
          <p:cNvSpPr txBox="1"/>
          <p:nvPr>
            <p:ph idx="13" type="subTitle"/>
          </p:nvPr>
        </p:nvSpPr>
        <p:spPr>
          <a:xfrm>
            <a:off x="348810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25"/>
          <p:cNvSpPr txBox="1"/>
          <p:nvPr>
            <p:ph idx="14" type="subTitle"/>
          </p:nvPr>
        </p:nvSpPr>
        <p:spPr>
          <a:xfrm>
            <a:off x="5881950" y="2989363"/>
            <a:ext cx="2167800" cy="3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 sz="22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25"/>
          <p:cNvSpPr txBox="1"/>
          <p:nvPr>
            <p:ph idx="15" type="subTitle"/>
          </p:nvPr>
        </p:nvSpPr>
        <p:spPr>
          <a:xfrm>
            <a:off x="5881950" y="3380900"/>
            <a:ext cx="2167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25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1"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6"/>
          <p:cNvSpPr/>
          <p:nvPr/>
        </p:nvSpPr>
        <p:spPr>
          <a:xfrm flipH="1" rot="-8234214">
            <a:off x="6462164" y="-167221"/>
            <a:ext cx="4162685" cy="2560997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26"/>
          <p:cNvSpPr/>
          <p:nvPr/>
        </p:nvSpPr>
        <p:spPr>
          <a:xfrm rot="672094">
            <a:off x="-1833836" y="1849763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26"/>
          <p:cNvSpPr/>
          <p:nvPr/>
        </p:nvSpPr>
        <p:spPr>
          <a:xfrm>
            <a:off x="8042975" y="3533675"/>
            <a:ext cx="775608" cy="1012954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2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2" name="Google Shape;662;p26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2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7"/>
          <p:cNvSpPr/>
          <p:nvPr/>
        </p:nvSpPr>
        <p:spPr>
          <a:xfrm flipH="1" rot="-2505069">
            <a:off x="6267646" y="1159768"/>
            <a:ext cx="4436783" cy="371422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7"/>
          <p:cNvSpPr/>
          <p:nvPr/>
        </p:nvSpPr>
        <p:spPr>
          <a:xfrm rot="3781174">
            <a:off x="-1644519" y="1806437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6" name="Google Shape;666;p27"/>
          <p:cNvGrpSpPr/>
          <p:nvPr/>
        </p:nvGrpSpPr>
        <p:grpSpPr>
          <a:xfrm flipH="1" rot="10800000">
            <a:off x="566191" y="1712532"/>
            <a:ext cx="1696762" cy="1688828"/>
            <a:chOff x="2414491" y="671177"/>
            <a:chExt cx="1830972" cy="1822411"/>
          </a:xfrm>
        </p:grpSpPr>
        <p:sp>
          <p:nvSpPr>
            <p:cNvPr id="667" name="Google Shape;667;p2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2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2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2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2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2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2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1" name="Google Shape;701;p2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2" name="Google Shape;702;p27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4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8"/>
          <p:cNvSpPr/>
          <p:nvPr/>
        </p:nvSpPr>
        <p:spPr>
          <a:xfrm rot="5400000">
            <a:off x="-897085" y="455393"/>
            <a:ext cx="4906632" cy="4469596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28"/>
          <p:cNvSpPr/>
          <p:nvPr/>
        </p:nvSpPr>
        <p:spPr>
          <a:xfrm rot="4271990">
            <a:off x="6861805" y="3034227"/>
            <a:ext cx="3403945" cy="3389831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28"/>
          <p:cNvSpPr/>
          <p:nvPr/>
        </p:nvSpPr>
        <p:spPr>
          <a:xfrm>
            <a:off x="7014776" y="357427"/>
            <a:ext cx="801658" cy="707098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2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08" name="Google Shape;708;p28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5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29"/>
          <p:cNvSpPr/>
          <p:nvPr/>
        </p:nvSpPr>
        <p:spPr>
          <a:xfrm rot="8100090">
            <a:off x="-1277624" y="-498533"/>
            <a:ext cx="4047120" cy="248996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29"/>
          <p:cNvSpPr/>
          <p:nvPr/>
        </p:nvSpPr>
        <p:spPr>
          <a:xfrm flipH="1" rot="-2262480">
            <a:off x="5470609" y="3669962"/>
            <a:ext cx="4913469" cy="302290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2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13" name="Google Shape;713;p29"/>
          <p:cNvSpPr/>
          <p:nvPr/>
        </p:nvSpPr>
        <p:spPr>
          <a:xfrm rot="-7977666">
            <a:off x="7581866" y="92418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4" name="Google Shape;714;p29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16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30"/>
          <p:cNvSpPr/>
          <p:nvPr/>
        </p:nvSpPr>
        <p:spPr>
          <a:xfrm rot="5575585">
            <a:off x="-1934287" y="-969252"/>
            <a:ext cx="4436755" cy="371424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30"/>
          <p:cNvSpPr/>
          <p:nvPr/>
        </p:nvSpPr>
        <p:spPr>
          <a:xfrm>
            <a:off x="4971452" y="887873"/>
            <a:ext cx="5492180" cy="3689245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30"/>
          <p:cNvSpPr/>
          <p:nvPr/>
        </p:nvSpPr>
        <p:spPr>
          <a:xfrm rot="-7977666">
            <a:off x="3954029" y="4656032"/>
            <a:ext cx="1233331" cy="1183416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3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20" name="Google Shape;720;p30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"/>
          <p:cNvSpPr/>
          <p:nvPr/>
        </p:nvSpPr>
        <p:spPr>
          <a:xfrm flipH="1" rot="-1762095">
            <a:off x="-645480" y="2383695"/>
            <a:ext cx="2540453" cy="378144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4"/>
          <p:cNvSpPr/>
          <p:nvPr/>
        </p:nvSpPr>
        <p:spPr>
          <a:xfrm>
            <a:off x="8139625" y="1901675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97" name="Google Shape;97;p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4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18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31"/>
          <p:cNvSpPr/>
          <p:nvPr/>
        </p:nvSpPr>
        <p:spPr>
          <a:xfrm flipH="1" rot="912733">
            <a:off x="-1572654" y="597947"/>
            <a:ext cx="3253667" cy="548082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1"/>
          <p:cNvSpPr/>
          <p:nvPr/>
        </p:nvSpPr>
        <p:spPr>
          <a:xfrm rot="-482288">
            <a:off x="6784912" y="-733687"/>
            <a:ext cx="3654738" cy="363958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31"/>
          <p:cNvSpPr/>
          <p:nvPr/>
        </p:nvSpPr>
        <p:spPr>
          <a:xfrm rot="3320924">
            <a:off x="8443534" y="3822428"/>
            <a:ext cx="1269688" cy="165823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5" name="Google Shape;725;p3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26" name="Google Shape;726;p31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0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32"/>
          <p:cNvSpPr/>
          <p:nvPr/>
        </p:nvSpPr>
        <p:spPr>
          <a:xfrm rot="-5620610">
            <a:off x="8235762" y="2503251"/>
            <a:ext cx="3242370" cy="3111144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2"/>
          <p:cNvSpPr/>
          <p:nvPr/>
        </p:nvSpPr>
        <p:spPr>
          <a:xfrm flipH="1" rot="-595142">
            <a:off x="-1233073" y="-485172"/>
            <a:ext cx="3397327" cy="3383240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2"/>
          <p:cNvSpPr/>
          <p:nvPr/>
        </p:nvSpPr>
        <p:spPr>
          <a:xfrm rot="-7977683">
            <a:off x="6409699" y="-2923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32" name="Google Shape;732;p32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21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33"/>
          <p:cNvSpPr/>
          <p:nvPr/>
        </p:nvSpPr>
        <p:spPr>
          <a:xfrm flipH="1" rot="-5400000">
            <a:off x="5697375" y="6311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grpSp>
        <p:nvGrpSpPr>
          <p:cNvPr id="736" name="Google Shape;736;p33"/>
          <p:cNvGrpSpPr/>
          <p:nvPr/>
        </p:nvGrpSpPr>
        <p:grpSpPr>
          <a:xfrm flipH="1" rot="10800000">
            <a:off x="-776141" y="2015093"/>
            <a:ext cx="2087674" cy="2077913"/>
            <a:chOff x="2414491" y="671177"/>
            <a:chExt cx="1830972" cy="1822411"/>
          </a:xfrm>
        </p:grpSpPr>
        <p:sp>
          <p:nvSpPr>
            <p:cNvPr id="737" name="Google Shape;737;p3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3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3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3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1" name="Google Shape;771;p33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6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34"/>
          <p:cNvSpPr/>
          <p:nvPr/>
        </p:nvSpPr>
        <p:spPr>
          <a:xfrm rot="-2187687">
            <a:off x="6997415" y="2824325"/>
            <a:ext cx="1938838" cy="3305612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4"/>
          <p:cNvSpPr/>
          <p:nvPr/>
        </p:nvSpPr>
        <p:spPr>
          <a:xfrm rot="1855510">
            <a:off x="2523490" y="1937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34"/>
          <p:cNvSpPr/>
          <p:nvPr/>
        </p:nvSpPr>
        <p:spPr>
          <a:xfrm flipH="1" rot="10800000">
            <a:off x="242450" y="2888462"/>
            <a:ext cx="1774800" cy="1774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6" name="Google Shape;776;p34"/>
          <p:cNvGrpSpPr/>
          <p:nvPr/>
        </p:nvGrpSpPr>
        <p:grpSpPr>
          <a:xfrm flipH="1" rot="10800000">
            <a:off x="955516" y="2266845"/>
            <a:ext cx="1696762" cy="1688828"/>
            <a:chOff x="2414491" y="671177"/>
            <a:chExt cx="1830972" cy="1822411"/>
          </a:xfrm>
        </p:grpSpPr>
        <p:sp>
          <p:nvSpPr>
            <p:cNvPr id="777" name="Google Shape;777;p34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34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34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34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34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34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34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34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34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34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34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34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34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34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34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34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34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34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34"/>
          <p:cNvSpPr/>
          <p:nvPr/>
        </p:nvSpPr>
        <p:spPr>
          <a:xfrm rot="-7977683">
            <a:off x="6033949" y="548625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4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13" name="Google Shape;813;p34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4" name="Google Shape;814;p34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8"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35"/>
          <p:cNvSpPr/>
          <p:nvPr/>
        </p:nvSpPr>
        <p:spPr>
          <a:xfrm rot="-7977683">
            <a:off x="1484724" y="151640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7" name="Google Shape;817;p35"/>
          <p:cNvSpPr/>
          <p:nvPr/>
        </p:nvSpPr>
        <p:spPr>
          <a:xfrm flipH="1" rot="288619">
            <a:off x="-1415244" y="1158707"/>
            <a:ext cx="4829256" cy="4940052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35"/>
          <p:cNvSpPr/>
          <p:nvPr/>
        </p:nvSpPr>
        <p:spPr>
          <a:xfrm rot="-8533595">
            <a:off x="7105388" y="-706575"/>
            <a:ext cx="1938828" cy="330559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35"/>
          <p:cNvSpPr/>
          <p:nvPr/>
        </p:nvSpPr>
        <p:spPr>
          <a:xfrm>
            <a:off x="6970750" y="2154714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0" name="Google Shape;820;p35"/>
          <p:cNvGrpSpPr/>
          <p:nvPr/>
        </p:nvGrpSpPr>
        <p:grpSpPr>
          <a:xfrm>
            <a:off x="6247704" y="2777002"/>
            <a:ext cx="1830972" cy="1822411"/>
            <a:chOff x="2414491" y="671177"/>
            <a:chExt cx="1830972" cy="1822411"/>
          </a:xfrm>
        </p:grpSpPr>
        <p:sp>
          <p:nvSpPr>
            <p:cNvPr id="821" name="Google Shape;821;p35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5" name="Google Shape;855;p35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56" name="Google Shape;856;p35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57" name="Google Shape;857;p35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3"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36"/>
          <p:cNvSpPr/>
          <p:nvPr/>
        </p:nvSpPr>
        <p:spPr>
          <a:xfrm rot="-5716269">
            <a:off x="3090772" y="121523"/>
            <a:ext cx="3242308" cy="5108995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0" name="Google Shape;860;p36"/>
          <p:cNvGrpSpPr/>
          <p:nvPr/>
        </p:nvGrpSpPr>
        <p:grpSpPr>
          <a:xfrm flipH="1">
            <a:off x="6918862" y="-84862"/>
            <a:ext cx="2277317" cy="5304377"/>
            <a:chOff x="224725" y="566950"/>
            <a:chExt cx="1850875" cy="4311100"/>
          </a:xfrm>
        </p:grpSpPr>
        <p:sp>
          <p:nvSpPr>
            <p:cNvPr id="861" name="Google Shape;861;p36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5" name="Google Shape;885;p36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86" name="Google Shape;886;p36"/>
          <p:cNvSpPr txBox="1"/>
          <p:nvPr>
            <p:ph hasCustomPrompt="1" idx="2" type="title"/>
          </p:nvPr>
        </p:nvSpPr>
        <p:spPr>
          <a:xfrm>
            <a:off x="2020824" y="91845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7" name="Google Shape;887;p36"/>
          <p:cNvSpPr/>
          <p:nvPr/>
        </p:nvSpPr>
        <p:spPr>
          <a:xfrm flipH="1">
            <a:off x="6154471" y="760963"/>
            <a:ext cx="1269687" cy="165822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36"/>
          <p:cNvSpPr/>
          <p:nvPr/>
        </p:nvSpPr>
        <p:spPr>
          <a:xfrm flipH="1">
            <a:off x="736534" y="1655532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9" name="Google Shape;889;p36"/>
          <p:cNvGrpSpPr/>
          <p:nvPr/>
        </p:nvGrpSpPr>
        <p:grpSpPr>
          <a:xfrm flipH="1">
            <a:off x="101505" y="2363121"/>
            <a:ext cx="1696762" cy="1688828"/>
            <a:chOff x="2414491" y="671177"/>
            <a:chExt cx="1830972" cy="1822411"/>
          </a:xfrm>
        </p:grpSpPr>
        <p:sp>
          <p:nvSpPr>
            <p:cNvPr id="890" name="Google Shape;890;p3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4" name="Google Shape;924;p36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CUSTOM_17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37"/>
          <p:cNvSpPr/>
          <p:nvPr/>
        </p:nvSpPr>
        <p:spPr>
          <a:xfrm>
            <a:off x="6379125" y="3295174"/>
            <a:ext cx="1436700" cy="1436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37"/>
          <p:cNvSpPr/>
          <p:nvPr/>
        </p:nvSpPr>
        <p:spPr>
          <a:xfrm rot="3781224">
            <a:off x="-1829431" y="2502688"/>
            <a:ext cx="6147391" cy="378204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37"/>
          <p:cNvSpPr/>
          <p:nvPr/>
        </p:nvSpPr>
        <p:spPr>
          <a:xfrm flipH="1" rot="-1693254">
            <a:off x="7048898" y="1570932"/>
            <a:ext cx="2436429" cy="4153979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37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30" name="Google Shape;930;p37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931" name="Google Shape;931;p37"/>
          <p:cNvGrpSpPr/>
          <p:nvPr/>
        </p:nvGrpSpPr>
        <p:grpSpPr>
          <a:xfrm flipH="1" rot="10800000">
            <a:off x="815666" y="1235970"/>
            <a:ext cx="1696762" cy="1688828"/>
            <a:chOff x="2414491" y="671177"/>
            <a:chExt cx="1830972" cy="1822411"/>
          </a:xfrm>
        </p:grpSpPr>
        <p:sp>
          <p:nvSpPr>
            <p:cNvPr id="932" name="Google Shape;932;p3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3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3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3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3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3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6" name="Google Shape;966;p37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CUSTOM_19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38"/>
          <p:cNvSpPr/>
          <p:nvPr/>
        </p:nvSpPr>
        <p:spPr>
          <a:xfrm flipH="1" rot="199611">
            <a:off x="-1222385" y="1111794"/>
            <a:ext cx="4658395" cy="476529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38"/>
          <p:cNvSpPr/>
          <p:nvPr/>
        </p:nvSpPr>
        <p:spPr>
          <a:xfrm flipH="1" rot="-5035045">
            <a:off x="5862077" y="-226971"/>
            <a:ext cx="5262855" cy="323795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38"/>
          <p:cNvSpPr/>
          <p:nvPr/>
        </p:nvSpPr>
        <p:spPr>
          <a:xfrm rot="10800000">
            <a:off x="6276915" y="287598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1" name="Google Shape;971;p38"/>
          <p:cNvGrpSpPr/>
          <p:nvPr/>
        </p:nvGrpSpPr>
        <p:grpSpPr>
          <a:xfrm rot="10800000">
            <a:off x="1381161" y="1333007"/>
            <a:ext cx="1696762" cy="1688828"/>
            <a:chOff x="2414491" y="671177"/>
            <a:chExt cx="1830972" cy="1822411"/>
          </a:xfrm>
        </p:grpSpPr>
        <p:sp>
          <p:nvSpPr>
            <p:cNvPr id="972" name="Google Shape;972;p38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06" name="Google Shape;1006;p38">
            <a:hlinkClick/>
          </p:cNvPr>
          <p:cNvSpPr txBox="1"/>
          <p:nvPr>
            <p:ph type="title"/>
          </p:nvPr>
        </p:nvSpPr>
        <p:spPr>
          <a:xfrm>
            <a:off x="2019300" y="1960425"/>
            <a:ext cx="5105400" cy="12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07" name="Google Shape;1007;p38"/>
          <p:cNvSpPr txBox="1"/>
          <p:nvPr>
            <p:ph hasCustomPrompt="1" idx="2" type="title"/>
          </p:nvPr>
        </p:nvSpPr>
        <p:spPr>
          <a:xfrm>
            <a:off x="2019300" y="914400"/>
            <a:ext cx="5105400" cy="121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75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08" name="Google Shape;1008;p38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32_2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9"/>
          <p:cNvSpPr/>
          <p:nvPr/>
        </p:nvSpPr>
        <p:spPr>
          <a:xfrm rot="672094">
            <a:off x="-3534661" y="414138"/>
            <a:ext cx="4680680" cy="4251900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39"/>
          <p:cNvSpPr/>
          <p:nvPr/>
        </p:nvSpPr>
        <p:spPr>
          <a:xfrm>
            <a:off x="8264550" y="465501"/>
            <a:ext cx="1460036" cy="1906827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3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13" name="Google Shape;1013;p39"/>
          <p:cNvSpPr txBox="1"/>
          <p:nvPr>
            <p:ph idx="1" type="subTitle"/>
          </p:nvPr>
        </p:nvSpPr>
        <p:spPr>
          <a:xfrm>
            <a:off x="713250" y="1126100"/>
            <a:ext cx="77175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Ubuntu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AutoNum type="romanLcPeriod"/>
              <a:defRPr/>
            </a:lvl9pPr>
          </a:lstStyle>
          <a:p/>
        </p:txBody>
      </p:sp>
      <p:sp>
        <p:nvSpPr>
          <p:cNvPr id="1014" name="Google Shape;1014;p39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40"/>
          <p:cNvSpPr/>
          <p:nvPr/>
        </p:nvSpPr>
        <p:spPr>
          <a:xfrm rot="-5620636">
            <a:off x="7260268" y="484121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0"/>
          <p:cNvSpPr/>
          <p:nvPr/>
        </p:nvSpPr>
        <p:spPr>
          <a:xfrm flipH="1" rot="135969">
            <a:off x="-1259479" y="-732013"/>
            <a:ext cx="3397316" cy="338322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40"/>
          <p:cNvSpPr/>
          <p:nvPr/>
        </p:nvSpPr>
        <p:spPr>
          <a:xfrm rot="10800000">
            <a:off x="7259653" y="3925437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9" name="Google Shape;1019;p40"/>
          <p:cNvGrpSpPr/>
          <p:nvPr/>
        </p:nvGrpSpPr>
        <p:grpSpPr>
          <a:xfrm rot="10800000">
            <a:off x="6624625" y="3303820"/>
            <a:ext cx="1696762" cy="1688828"/>
            <a:chOff x="2414491" y="671177"/>
            <a:chExt cx="1830972" cy="1822411"/>
          </a:xfrm>
        </p:grpSpPr>
        <p:sp>
          <p:nvSpPr>
            <p:cNvPr id="1020" name="Google Shape;1020;p4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4" name="Google Shape;1054;p40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5" name="Google Shape;1055;p40"/>
          <p:cNvSpPr txBox="1"/>
          <p:nvPr>
            <p:ph idx="1" type="subTitle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1056" name="Google Shape;1056;p40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"/>
          <p:cNvSpPr/>
          <p:nvPr/>
        </p:nvSpPr>
        <p:spPr>
          <a:xfrm flipH="1">
            <a:off x="75" y="1620000"/>
            <a:ext cx="9143837" cy="2281200"/>
          </a:xfrm>
          <a:custGeom>
            <a:rect b="b" l="l" r="r" t="t"/>
            <a:pathLst>
              <a:path extrusionOk="0" h="121664" w="305584">
                <a:moveTo>
                  <a:pt x="219307" y="0"/>
                </a:moveTo>
                <a:cubicBezTo>
                  <a:pt x="203338" y="0"/>
                  <a:pt x="187335" y="4914"/>
                  <a:pt x="174406" y="14271"/>
                </a:cubicBezTo>
                <a:cubicBezTo>
                  <a:pt x="167072" y="19544"/>
                  <a:pt x="160755" y="26102"/>
                  <a:pt x="153475" y="31428"/>
                </a:cubicBezTo>
                <a:cubicBezTo>
                  <a:pt x="146652" y="36401"/>
                  <a:pt x="138616" y="40348"/>
                  <a:pt x="130237" y="40348"/>
                </a:cubicBezTo>
                <a:cubicBezTo>
                  <a:pt x="129643" y="40348"/>
                  <a:pt x="129047" y="40328"/>
                  <a:pt x="128449" y="40287"/>
                </a:cubicBezTo>
                <a:cubicBezTo>
                  <a:pt x="122935" y="39913"/>
                  <a:pt x="117662" y="37771"/>
                  <a:pt x="112175" y="37076"/>
                </a:cubicBezTo>
                <a:cubicBezTo>
                  <a:pt x="110880" y="36911"/>
                  <a:pt x="109574" y="36830"/>
                  <a:pt x="108268" y="36830"/>
                </a:cubicBezTo>
                <a:cubicBezTo>
                  <a:pt x="102130" y="36830"/>
                  <a:pt x="95990" y="38624"/>
                  <a:pt x="90870" y="42000"/>
                </a:cubicBezTo>
                <a:cubicBezTo>
                  <a:pt x="84982" y="45881"/>
                  <a:pt x="80351" y="51743"/>
                  <a:pt x="73794" y="54339"/>
                </a:cubicBezTo>
                <a:cubicBezTo>
                  <a:pt x="70523" y="55637"/>
                  <a:pt x="67081" y="56009"/>
                  <a:pt x="63565" y="56009"/>
                </a:cubicBezTo>
                <a:cubicBezTo>
                  <a:pt x="58850" y="56009"/>
                  <a:pt x="54001" y="55340"/>
                  <a:pt x="49253" y="55340"/>
                </a:cubicBezTo>
                <a:cubicBezTo>
                  <a:pt x="46444" y="55340"/>
                  <a:pt x="43669" y="55575"/>
                  <a:pt x="40979" y="56320"/>
                </a:cubicBezTo>
                <a:cubicBezTo>
                  <a:pt x="25348" y="60629"/>
                  <a:pt x="16515" y="80811"/>
                  <a:pt x="322" y="81212"/>
                </a:cubicBezTo>
                <a:lnTo>
                  <a:pt x="1" y="105140"/>
                </a:lnTo>
                <a:cubicBezTo>
                  <a:pt x="1" y="105140"/>
                  <a:pt x="15474" y="110471"/>
                  <a:pt x="34154" y="110471"/>
                </a:cubicBezTo>
                <a:cubicBezTo>
                  <a:pt x="45744" y="110471"/>
                  <a:pt x="58569" y="108419"/>
                  <a:pt x="69698" y="101768"/>
                </a:cubicBezTo>
                <a:cubicBezTo>
                  <a:pt x="77727" y="96977"/>
                  <a:pt x="84000" y="95050"/>
                  <a:pt x="89631" y="95050"/>
                </a:cubicBezTo>
                <a:cubicBezTo>
                  <a:pt x="104388" y="95050"/>
                  <a:pt x="114744" y="108287"/>
                  <a:pt x="140761" y="117934"/>
                </a:cubicBezTo>
                <a:cubicBezTo>
                  <a:pt x="147990" y="120617"/>
                  <a:pt x="154305" y="121664"/>
                  <a:pt x="160177" y="121664"/>
                </a:cubicBezTo>
                <a:cubicBezTo>
                  <a:pt x="181037" y="121664"/>
                  <a:pt x="196328" y="108460"/>
                  <a:pt x="227278" y="108460"/>
                </a:cubicBezTo>
                <a:cubicBezTo>
                  <a:pt x="230911" y="108460"/>
                  <a:pt x="234759" y="108642"/>
                  <a:pt x="238857" y="109048"/>
                </a:cubicBezTo>
                <a:cubicBezTo>
                  <a:pt x="240758" y="109237"/>
                  <a:pt x="242612" y="109327"/>
                  <a:pt x="244420" y="109327"/>
                </a:cubicBezTo>
                <a:cubicBezTo>
                  <a:pt x="289069" y="109327"/>
                  <a:pt x="305584" y="54072"/>
                  <a:pt x="305584" y="54072"/>
                </a:cubicBezTo>
                <a:lnTo>
                  <a:pt x="305584" y="33917"/>
                </a:lnTo>
                <a:cubicBezTo>
                  <a:pt x="282994" y="28243"/>
                  <a:pt x="264927" y="11033"/>
                  <a:pt x="242792" y="3726"/>
                </a:cubicBezTo>
                <a:cubicBezTo>
                  <a:pt x="235229" y="1223"/>
                  <a:pt x="227273" y="0"/>
                  <a:pt x="21930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5"/>
          <p:cNvSpPr/>
          <p:nvPr/>
        </p:nvSpPr>
        <p:spPr>
          <a:xfrm rot="5400000">
            <a:off x="-1596150" y="-854219"/>
            <a:ext cx="3561783" cy="302965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5"/>
          <p:cNvSpPr/>
          <p:nvPr/>
        </p:nvSpPr>
        <p:spPr>
          <a:xfrm>
            <a:off x="7699300" y="2874875"/>
            <a:ext cx="1176089" cy="1535988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5"/>
          <p:cNvSpPr txBox="1"/>
          <p:nvPr>
            <p:ph idx="1" type="body"/>
          </p:nvPr>
        </p:nvSpPr>
        <p:spPr>
          <a:xfrm>
            <a:off x="1101975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104" name="Google Shape;104;p5"/>
          <p:cNvSpPr txBox="1"/>
          <p:nvPr>
            <p:ph idx="2" type="body"/>
          </p:nvPr>
        </p:nvSpPr>
        <p:spPr>
          <a:xfrm>
            <a:off x="5071000" y="2260925"/>
            <a:ext cx="2954400" cy="153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200"/>
            </a:lvl9pPr>
          </a:lstStyle>
          <a:p/>
        </p:txBody>
      </p:sp>
      <p:sp>
        <p:nvSpPr>
          <p:cNvPr id="105" name="Google Shape;105;p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" name="Google Shape;106;p5"/>
          <p:cNvSpPr txBox="1"/>
          <p:nvPr>
            <p:ph idx="3" type="subTitle"/>
          </p:nvPr>
        </p:nvSpPr>
        <p:spPr>
          <a:xfrm>
            <a:off x="11186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5"/>
          <p:cNvSpPr txBox="1"/>
          <p:nvPr>
            <p:ph idx="4" type="subTitle"/>
          </p:nvPr>
        </p:nvSpPr>
        <p:spPr>
          <a:xfrm>
            <a:off x="5071000" y="1666100"/>
            <a:ext cx="2954400" cy="4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Font typeface="Hammersmith One"/>
              <a:buNone/>
              <a:defRPr b="1" sz="2200">
                <a:solidFill>
                  <a:schemeClr val="dk1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"/>
          <p:cNvSpPr/>
          <p:nvPr/>
        </p:nvSpPr>
        <p:spPr>
          <a:xfrm flipH="1" rot="-1390808">
            <a:off x="4052075" y="2819900"/>
            <a:ext cx="1938821" cy="3305584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32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41"/>
          <p:cNvSpPr/>
          <p:nvPr/>
        </p:nvSpPr>
        <p:spPr>
          <a:xfrm rot="-455554">
            <a:off x="6637849" y="-126684"/>
            <a:ext cx="3253668" cy="548076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41"/>
          <p:cNvSpPr/>
          <p:nvPr/>
        </p:nvSpPr>
        <p:spPr>
          <a:xfrm rot="-7977677">
            <a:off x="5635995" y="1509394"/>
            <a:ext cx="1601627" cy="1536805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41"/>
          <p:cNvSpPr/>
          <p:nvPr/>
        </p:nvSpPr>
        <p:spPr>
          <a:xfrm rot="8880872">
            <a:off x="-2066784" y="-214836"/>
            <a:ext cx="4047011" cy="2490084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41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62" name="Google Shape;1062;p41"/>
          <p:cNvSpPr txBox="1"/>
          <p:nvPr>
            <p:ph idx="1" type="subTitle"/>
          </p:nvPr>
        </p:nvSpPr>
        <p:spPr>
          <a:xfrm>
            <a:off x="713225" y="1168075"/>
            <a:ext cx="49899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b="1"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1063" name="Google Shape;1063;p41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34">
    <p:spTree>
      <p:nvGrpSpPr>
        <p:cNvPr id="1064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42"/>
          <p:cNvSpPr/>
          <p:nvPr/>
        </p:nvSpPr>
        <p:spPr>
          <a:xfrm rot="-4971949">
            <a:off x="-1978224" y="-993266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6" name="Google Shape;1066;p42"/>
          <p:cNvGrpSpPr/>
          <p:nvPr/>
        </p:nvGrpSpPr>
        <p:grpSpPr>
          <a:xfrm flipH="1">
            <a:off x="6866680" y="-80437"/>
            <a:ext cx="2277317" cy="5304377"/>
            <a:chOff x="224725" y="566950"/>
            <a:chExt cx="1850875" cy="4311100"/>
          </a:xfrm>
        </p:grpSpPr>
        <p:sp>
          <p:nvSpPr>
            <p:cNvPr id="1067" name="Google Shape;1067;p42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42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42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42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42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42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42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42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2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42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42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42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42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42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42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3" name="Google Shape;1083;p42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42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42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42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42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42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42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42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1" name="Google Shape;1091;p42"/>
          <p:cNvSpPr/>
          <p:nvPr/>
        </p:nvSpPr>
        <p:spPr>
          <a:xfrm flipH="1" rot="250550">
            <a:off x="838717" y="3110207"/>
            <a:ext cx="5950574" cy="36610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42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93" name="Google Shape;1093;p42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4" name="Google Shape;1094;p42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35"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6" name="Google Shape;1096;p43"/>
          <p:cNvGrpSpPr/>
          <p:nvPr/>
        </p:nvGrpSpPr>
        <p:grpSpPr>
          <a:xfrm>
            <a:off x="4789682" y="3273165"/>
            <a:ext cx="2304462" cy="2293869"/>
            <a:chOff x="2414491" y="671177"/>
            <a:chExt cx="1830972" cy="1822411"/>
          </a:xfrm>
        </p:grpSpPr>
        <p:sp>
          <p:nvSpPr>
            <p:cNvPr id="1097" name="Google Shape;1097;p43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43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43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43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43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43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43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43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43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43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43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43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43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43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43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43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43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43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1" name="Google Shape;1131;p43"/>
          <p:cNvSpPr/>
          <p:nvPr/>
        </p:nvSpPr>
        <p:spPr>
          <a:xfrm rot="-919010">
            <a:off x="6732142" y="-371518"/>
            <a:ext cx="3397275" cy="3383189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43"/>
          <p:cNvSpPr/>
          <p:nvPr/>
        </p:nvSpPr>
        <p:spPr>
          <a:xfrm rot="-5620636">
            <a:off x="-1100482" y="1591409"/>
            <a:ext cx="2991681" cy="287060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43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34" name="Google Shape;1134;p43"/>
          <p:cNvSpPr txBox="1"/>
          <p:nvPr>
            <p:ph idx="1" type="subTitle"/>
          </p:nvPr>
        </p:nvSpPr>
        <p:spPr>
          <a:xfrm>
            <a:off x="502817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5" name="Google Shape;1135;p43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6"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44"/>
          <p:cNvSpPr/>
          <p:nvPr/>
        </p:nvSpPr>
        <p:spPr>
          <a:xfrm>
            <a:off x="4260425" y="1957095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44"/>
          <p:cNvSpPr/>
          <p:nvPr/>
        </p:nvSpPr>
        <p:spPr>
          <a:xfrm rot="-4971949">
            <a:off x="6653151" y="18653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9" name="Google Shape;1139;p44"/>
          <p:cNvSpPr/>
          <p:nvPr/>
        </p:nvSpPr>
        <p:spPr>
          <a:xfrm flipH="1" rot="7019959">
            <a:off x="-962151" y="-1327476"/>
            <a:ext cx="4047102" cy="2490011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0" name="Google Shape;1140;p44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1" name="Google Shape;1141;p44"/>
          <p:cNvSpPr txBox="1"/>
          <p:nvPr>
            <p:ph idx="1" type="subTitle"/>
          </p:nvPr>
        </p:nvSpPr>
        <p:spPr>
          <a:xfrm>
            <a:off x="713225" y="2027400"/>
            <a:ext cx="3402600" cy="108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2" name="Google Shape;1142;p44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7_1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45"/>
          <p:cNvSpPr/>
          <p:nvPr/>
        </p:nvSpPr>
        <p:spPr>
          <a:xfrm rot="-4971949">
            <a:off x="6499451" y="687059"/>
            <a:ext cx="4547689" cy="4131091"/>
          </a:xfrm>
          <a:custGeom>
            <a:rect b="b" l="l" r="r" t="t"/>
            <a:pathLst>
              <a:path extrusionOk="0" h="59210" w="65181">
                <a:moveTo>
                  <a:pt x="23617" y="9808"/>
                </a:moveTo>
                <a:cubicBezTo>
                  <a:pt x="25785" y="15712"/>
                  <a:pt x="27153" y="21883"/>
                  <a:pt x="35092" y="17079"/>
                </a:cubicBezTo>
                <a:cubicBezTo>
                  <a:pt x="42998" y="12309"/>
                  <a:pt x="55740" y="12376"/>
                  <a:pt x="59276" y="17546"/>
                </a:cubicBezTo>
                <a:cubicBezTo>
                  <a:pt x="62812" y="22717"/>
                  <a:pt x="56140" y="30055"/>
                  <a:pt x="55940" y="36393"/>
                </a:cubicBezTo>
                <a:cubicBezTo>
                  <a:pt x="55740" y="42731"/>
                  <a:pt x="65180" y="49603"/>
                  <a:pt x="57741" y="54406"/>
                </a:cubicBezTo>
                <a:cubicBezTo>
                  <a:pt x="50303" y="59210"/>
                  <a:pt x="31556" y="57108"/>
                  <a:pt x="33224" y="47535"/>
                </a:cubicBezTo>
                <a:cubicBezTo>
                  <a:pt x="34892" y="37928"/>
                  <a:pt x="25719" y="35026"/>
                  <a:pt x="17579" y="31256"/>
                </a:cubicBezTo>
                <a:cubicBezTo>
                  <a:pt x="9440" y="27520"/>
                  <a:pt x="0" y="13744"/>
                  <a:pt x="7706" y="6872"/>
                </a:cubicBezTo>
                <a:cubicBezTo>
                  <a:pt x="15411" y="1"/>
                  <a:pt x="21449" y="3870"/>
                  <a:pt x="23617" y="98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45"/>
          <p:cNvSpPr/>
          <p:nvPr/>
        </p:nvSpPr>
        <p:spPr>
          <a:xfrm rot="9475593">
            <a:off x="-1974698" y="-446077"/>
            <a:ext cx="4047145" cy="2489949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6" name="Google Shape;1146;p45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47" name="Google Shape;1147;p45"/>
          <p:cNvSpPr txBox="1"/>
          <p:nvPr>
            <p:ph idx="1" type="subTitle"/>
          </p:nvPr>
        </p:nvSpPr>
        <p:spPr>
          <a:xfrm>
            <a:off x="713225" y="1168075"/>
            <a:ext cx="62643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1148" name="Google Shape;1148;p45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37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46"/>
          <p:cNvSpPr/>
          <p:nvPr/>
        </p:nvSpPr>
        <p:spPr>
          <a:xfrm flipH="1" rot="-5400000">
            <a:off x="6051628" y="1691784"/>
            <a:ext cx="4906632" cy="319691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46"/>
          <p:cNvSpPr/>
          <p:nvPr/>
        </p:nvSpPr>
        <p:spPr>
          <a:xfrm>
            <a:off x="-749900" y="3073920"/>
            <a:ext cx="1774800" cy="1774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2" name="Google Shape;1152;p46"/>
          <p:cNvGrpSpPr/>
          <p:nvPr/>
        </p:nvGrpSpPr>
        <p:grpSpPr>
          <a:xfrm rot="10800000">
            <a:off x="6204525" y="1244395"/>
            <a:ext cx="1696762" cy="1688828"/>
            <a:chOff x="2414491" y="671177"/>
            <a:chExt cx="1830972" cy="1822411"/>
          </a:xfrm>
        </p:grpSpPr>
        <p:sp>
          <p:nvSpPr>
            <p:cNvPr id="1153" name="Google Shape;1153;p46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46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46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46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46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46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46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46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46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46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46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46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46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46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46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46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46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46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46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46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46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46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46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46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46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46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46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46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46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46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46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46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46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46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87" name="Google Shape;1187;p46"/>
          <p:cNvSpPr txBox="1"/>
          <p:nvPr>
            <p:ph type="title"/>
          </p:nvPr>
        </p:nvSpPr>
        <p:spPr>
          <a:xfrm>
            <a:off x="713225" y="5281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88" name="Google Shape;1188;p46"/>
          <p:cNvSpPr txBox="1"/>
          <p:nvPr>
            <p:ph idx="1" type="subTitle"/>
          </p:nvPr>
        </p:nvSpPr>
        <p:spPr>
          <a:xfrm>
            <a:off x="713225" y="1168075"/>
            <a:ext cx="6028800" cy="343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1189" name="Google Shape;1189;p46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1"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7"/>
          <p:cNvSpPr/>
          <p:nvPr/>
        </p:nvSpPr>
        <p:spPr>
          <a:xfrm flipH="1" rot="5716307">
            <a:off x="3128709" y="-17350"/>
            <a:ext cx="3009510" cy="5911593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47"/>
          <p:cNvSpPr/>
          <p:nvPr/>
        </p:nvSpPr>
        <p:spPr>
          <a:xfrm rot="-1408952">
            <a:off x="7059833" y="-1532053"/>
            <a:ext cx="3561578" cy="4437854"/>
          </a:xfrm>
          <a:custGeom>
            <a:rect b="b" l="l" r="r" t="t"/>
            <a:pathLst>
              <a:path extrusionOk="0" h="21250" w="15146">
                <a:moveTo>
                  <a:pt x="2903" y="12143"/>
                </a:moveTo>
                <a:cubicBezTo>
                  <a:pt x="1936" y="10308"/>
                  <a:pt x="234" y="9174"/>
                  <a:pt x="201" y="6972"/>
                </a:cubicBezTo>
                <a:cubicBezTo>
                  <a:pt x="1" y="1"/>
                  <a:pt x="7773" y="1769"/>
                  <a:pt x="11209" y="4637"/>
                </a:cubicBezTo>
                <a:cubicBezTo>
                  <a:pt x="13877" y="6839"/>
                  <a:pt x="15145" y="10208"/>
                  <a:pt x="14178" y="13544"/>
                </a:cubicBezTo>
                <a:cubicBezTo>
                  <a:pt x="13310" y="16379"/>
                  <a:pt x="10141" y="21249"/>
                  <a:pt x="6472" y="20349"/>
                </a:cubicBezTo>
                <a:cubicBezTo>
                  <a:pt x="3203" y="19581"/>
                  <a:pt x="4070" y="14811"/>
                  <a:pt x="3070" y="12476"/>
                </a:cubicBezTo>
                <a:cubicBezTo>
                  <a:pt x="3036" y="12343"/>
                  <a:pt x="2970" y="12243"/>
                  <a:pt x="2903" y="121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47"/>
          <p:cNvSpPr/>
          <p:nvPr/>
        </p:nvSpPr>
        <p:spPr>
          <a:xfrm rot="10800000">
            <a:off x="797253" y="2885987"/>
            <a:ext cx="1774800" cy="1774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4" name="Google Shape;1194;p47"/>
          <p:cNvGrpSpPr/>
          <p:nvPr/>
        </p:nvGrpSpPr>
        <p:grpSpPr>
          <a:xfrm rot="10800000">
            <a:off x="162225" y="2264370"/>
            <a:ext cx="1696762" cy="1688828"/>
            <a:chOff x="2414491" y="671177"/>
            <a:chExt cx="1830972" cy="1822411"/>
          </a:xfrm>
        </p:grpSpPr>
        <p:sp>
          <p:nvSpPr>
            <p:cNvPr id="1195" name="Google Shape;1195;p47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47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47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47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47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47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47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47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47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47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47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47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47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7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47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47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7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47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47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7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47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47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7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47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47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7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7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7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47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47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9" name="Google Shape;1229;p47"/>
          <p:cNvSpPr/>
          <p:nvPr/>
        </p:nvSpPr>
        <p:spPr>
          <a:xfrm rot="8100000">
            <a:off x="371399" y="-1150417"/>
            <a:ext cx="1938844" cy="3305623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0" name="Google Shape;1230;p47"/>
          <p:cNvSpPr txBox="1"/>
          <p:nvPr>
            <p:ph type="title"/>
          </p:nvPr>
        </p:nvSpPr>
        <p:spPr>
          <a:xfrm>
            <a:off x="2572050" y="539888"/>
            <a:ext cx="3999900" cy="10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77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31" name="Google Shape;1231;p47"/>
          <p:cNvSpPr txBox="1"/>
          <p:nvPr>
            <p:ph idx="1" type="subTitle"/>
          </p:nvPr>
        </p:nvSpPr>
        <p:spPr>
          <a:xfrm>
            <a:off x="2572050" y="1652263"/>
            <a:ext cx="3999900" cy="8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naheim"/>
              <a:buChar char="●"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naheim"/>
              <a:buChar char="■"/>
              <a:defRPr/>
            </a:lvl9pPr>
          </a:lstStyle>
          <a:p/>
        </p:txBody>
      </p:sp>
      <p:sp>
        <p:nvSpPr>
          <p:cNvPr id="1232" name="Google Shape;1232;p47"/>
          <p:cNvSpPr txBox="1"/>
          <p:nvPr/>
        </p:nvSpPr>
        <p:spPr>
          <a:xfrm>
            <a:off x="2720550" y="34316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b="1" lang="en" sz="1200">
                <a:solidFill>
                  <a:schemeClr val="accent2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2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233" name="Google Shape;1233;p47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48"/>
          <p:cNvSpPr/>
          <p:nvPr/>
        </p:nvSpPr>
        <p:spPr>
          <a:xfrm flipH="1" rot="288678">
            <a:off x="-1270417" y="553336"/>
            <a:ext cx="4658411" cy="4765187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Google Shape;1236;p48"/>
          <p:cNvSpPr/>
          <p:nvPr/>
        </p:nvSpPr>
        <p:spPr>
          <a:xfrm>
            <a:off x="1334050" y="1127073"/>
            <a:ext cx="1522302" cy="1342795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7" name="Google Shape;1237;p48"/>
          <p:cNvGrpSpPr/>
          <p:nvPr/>
        </p:nvGrpSpPr>
        <p:grpSpPr>
          <a:xfrm>
            <a:off x="5119018" y="713081"/>
            <a:ext cx="2270935" cy="2260334"/>
            <a:chOff x="6762468" y="1386456"/>
            <a:chExt cx="2270935" cy="2260334"/>
          </a:xfrm>
        </p:grpSpPr>
        <p:sp>
          <p:nvSpPr>
            <p:cNvPr id="1238" name="Google Shape;1238;p48"/>
            <p:cNvSpPr/>
            <p:nvPr/>
          </p:nvSpPr>
          <p:spPr>
            <a:xfrm>
              <a:off x="6762468" y="1386456"/>
              <a:ext cx="2270935" cy="2260292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7236329" y="1587480"/>
              <a:ext cx="12035" cy="935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7364144" y="1394464"/>
              <a:ext cx="356781" cy="300882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7836713" y="1386456"/>
              <a:ext cx="358124" cy="308889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8310574" y="1516908"/>
              <a:ext cx="135819" cy="79920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8484940" y="1543565"/>
              <a:ext cx="8057" cy="151784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6838311" y="2099984"/>
              <a:ext cx="2735" cy="537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7012727" y="1801781"/>
              <a:ext cx="2686" cy="273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6912862" y="1942876"/>
              <a:ext cx="102548" cy="63956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7131192" y="1696645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7603761" y="1696645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8077622" y="1696645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8550190" y="1736581"/>
              <a:ext cx="356781" cy="367424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6891576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7364144" y="2115948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7836713" y="2115948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8310574" y="2114606"/>
              <a:ext cx="356781" cy="408702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8783142" y="2114606"/>
              <a:ext cx="239661" cy="408702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6773111" y="2511280"/>
              <a:ext cx="242297" cy="40735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713119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7603761" y="2511280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8077622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8550190" y="2511280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6891576" y="2934613"/>
              <a:ext cx="356781" cy="363445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736414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7836713" y="2934613"/>
              <a:ext cx="358124" cy="40735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8310574" y="2934613"/>
              <a:ext cx="356781" cy="40735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8783142" y="3033085"/>
              <a:ext cx="97227" cy="6127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7345494" y="3428467"/>
              <a:ext cx="142484" cy="85242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7305558" y="3329945"/>
              <a:ext cx="8057" cy="161133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7603761" y="3329945"/>
              <a:ext cx="358124" cy="316846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8077622" y="3329945"/>
              <a:ext cx="356781" cy="307546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8550190" y="3428467"/>
              <a:ext cx="16014" cy="12035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71" name="Google Shape;1271;p48"/>
          <p:cNvSpPr/>
          <p:nvPr/>
        </p:nvSpPr>
        <p:spPr>
          <a:xfrm flipH="1" rot="-1848056">
            <a:off x="7756025" y="2517986"/>
            <a:ext cx="1938888" cy="3305698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48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2"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49"/>
          <p:cNvGrpSpPr/>
          <p:nvPr/>
        </p:nvGrpSpPr>
        <p:grpSpPr>
          <a:xfrm>
            <a:off x="5" y="-80449"/>
            <a:ext cx="2277317" cy="5304377"/>
            <a:chOff x="224725" y="566950"/>
            <a:chExt cx="1850875" cy="4311100"/>
          </a:xfrm>
        </p:grpSpPr>
        <p:sp>
          <p:nvSpPr>
            <p:cNvPr id="1275" name="Google Shape;1275;p49"/>
            <p:cNvSpPr/>
            <p:nvPr/>
          </p:nvSpPr>
          <p:spPr>
            <a:xfrm>
              <a:off x="1914975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45" y="15394"/>
                    <a:pt x="2945" y="15447"/>
                    <a:pt x="2945" y="15501"/>
                  </a:cubicBezTo>
                  <a:cubicBezTo>
                    <a:pt x="2998" y="17321"/>
                    <a:pt x="1848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316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45" y="35762"/>
                  </a:cubicBezTo>
                  <a:cubicBezTo>
                    <a:pt x="3106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1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6" y="78427"/>
                    <a:pt x="3186" y="76366"/>
                  </a:cubicBezTo>
                  <a:cubicBezTo>
                    <a:pt x="5166" y="75322"/>
                    <a:pt x="6424" y="73314"/>
                    <a:pt x="6424" y="71066"/>
                  </a:cubicBezTo>
                  <a:cubicBezTo>
                    <a:pt x="6424" y="68818"/>
                    <a:pt x="5166" y="66784"/>
                    <a:pt x="3186" y="65766"/>
                  </a:cubicBezTo>
                  <a:cubicBezTo>
                    <a:pt x="3106" y="63786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104"/>
                  </a:cubicBezTo>
                  <a:cubicBezTo>
                    <a:pt x="5166" y="55060"/>
                    <a:pt x="6424" y="53053"/>
                    <a:pt x="6424" y="50804"/>
                  </a:cubicBezTo>
                  <a:cubicBezTo>
                    <a:pt x="6424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66" y="26260"/>
                    <a:pt x="3186" y="25243"/>
                  </a:cubicBezTo>
                  <a:cubicBezTo>
                    <a:pt x="3106" y="23236"/>
                    <a:pt x="2062" y="21443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66" y="14537"/>
                    <a:pt x="6424" y="12503"/>
                    <a:pt x="6424" y="10255"/>
                  </a:cubicBezTo>
                  <a:cubicBezTo>
                    <a:pt x="6424" y="8033"/>
                    <a:pt x="5166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49"/>
            <p:cNvSpPr/>
            <p:nvPr/>
          </p:nvSpPr>
          <p:spPr>
            <a:xfrm>
              <a:off x="1761075" y="8188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49" y="1"/>
                  </a:moveTo>
                  <a:cubicBezTo>
                    <a:pt x="110" y="1"/>
                    <a:pt x="71" y="20"/>
                    <a:pt x="54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1" y="231"/>
                  </a:cubicBezTo>
                  <a:cubicBezTo>
                    <a:pt x="1821" y="1248"/>
                    <a:pt x="2972" y="3175"/>
                    <a:pt x="2945" y="5022"/>
                  </a:cubicBezTo>
                  <a:cubicBezTo>
                    <a:pt x="2945" y="5076"/>
                    <a:pt x="2972" y="5129"/>
                    <a:pt x="2998" y="5156"/>
                  </a:cubicBezTo>
                  <a:cubicBezTo>
                    <a:pt x="4952" y="6119"/>
                    <a:pt x="6183" y="8073"/>
                    <a:pt x="6183" y="10268"/>
                  </a:cubicBezTo>
                  <a:cubicBezTo>
                    <a:pt x="6183" y="12436"/>
                    <a:pt x="4952" y="14390"/>
                    <a:pt x="2998" y="15354"/>
                  </a:cubicBezTo>
                  <a:cubicBezTo>
                    <a:pt x="2972" y="15380"/>
                    <a:pt x="2945" y="15461"/>
                    <a:pt x="2945" y="15487"/>
                  </a:cubicBezTo>
                  <a:cubicBezTo>
                    <a:pt x="2998" y="17334"/>
                    <a:pt x="1847" y="19235"/>
                    <a:pt x="108" y="20278"/>
                  </a:cubicBezTo>
                  <a:cubicBezTo>
                    <a:pt x="81" y="20278"/>
                    <a:pt x="27" y="20305"/>
                    <a:pt x="27" y="20359"/>
                  </a:cubicBezTo>
                  <a:cubicBezTo>
                    <a:pt x="27" y="20412"/>
                    <a:pt x="27" y="20466"/>
                    <a:pt x="81" y="20493"/>
                  </a:cubicBezTo>
                  <a:cubicBezTo>
                    <a:pt x="1821" y="21510"/>
                    <a:pt x="2891" y="23303"/>
                    <a:pt x="2945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83" y="28362"/>
                    <a:pt x="6183" y="30530"/>
                  </a:cubicBezTo>
                  <a:cubicBezTo>
                    <a:pt x="6183" y="32698"/>
                    <a:pt x="4952" y="34652"/>
                    <a:pt x="2998" y="35642"/>
                  </a:cubicBezTo>
                  <a:cubicBezTo>
                    <a:pt x="2972" y="35642"/>
                    <a:pt x="2945" y="35695"/>
                    <a:pt x="2945" y="35749"/>
                  </a:cubicBezTo>
                  <a:cubicBezTo>
                    <a:pt x="3105" y="37837"/>
                    <a:pt x="1633" y="39630"/>
                    <a:pt x="108" y="40540"/>
                  </a:cubicBezTo>
                  <a:cubicBezTo>
                    <a:pt x="81" y="40540"/>
                    <a:pt x="27" y="40594"/>
                    <a:pt x="27" y="40620"/>
                  </a:cubicBezTo>
                  <a:cubicBezTo>
                    <a:pt x="27" y="40674"/>
                    <a:pt x="27" y="40727"/>
                    <a:pt x="81" y="40754"/>
                  </a:cubicBezTo>
                  <a:cubicBezTo>
                    <a:pt x="1821" y="41771"/>
                    <a:pt x="2945" y="43645"/>
                    <a:pt x="2945" y="45545"/>
                  </a:cubicBezTo>
                  <a:cubicBezTo>
                    <a:pt x="2945" y="45545"/>
                    <a:pt x="2945" y="45545"/>
                    <a:pt x="2945" y="45572"/>
                  </a:cubicBezTo>
                  <a:cubicBezTo>
                    <a:pt x="2945" y="45626"/>
                    <a:pt x="2972" y="45652"/>
                    <a:pt x="2998" y="45679"/>
                  </a:cubicBezTo>
                  <a:cubicBezTo>
                    <a:pt x="4952" y="46669"/>
                    <a:pt x="6183" y="48623"/>
                    <a:pt x="6183" y="50791"/>
                  </a:cubicBezTo>
                  <a:cubicBezTo>
                    <a:pt x="6183" y="52959"/>
                    <a:pt x="4952" y="54913"/>
                    <a:pt x="2998" y="55904"/>
                  </a:cubicBezTo>
                  <a:cubicBezTo>
                    <a:pt x="2972" y="55930"/>
                    <a:pt x="2945" y="55957"/>
                    <a:pt x="2945" y="56011"/>
                  </a:cubicBezTo>
                  <a:cubicBezTo>
                    <a:pt x="2891" y="57991"/>
                    <a:pt x="1847" y="59785"/>
                    <a:pt x="108" y="60802"/>
                  </a:cubicBezTo>
                  <a:cubicBezTo>
                    <a:pt x="81" y="60828"/>
                    <a:pt x="27" y="60855"/>
                    <a:pt x="27" y="60882"/>
                  </a:cubicBezTo>
                  <a:cubicBezTo>
                    <a:pt x="27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45" y="65834"/>
                  </a:cubicBezTo>
                  <a:cubicBezTo>
                    <a:pt x="2945" y="65887"/>
                    <a:pt x="2972" y="65914"/>
                    <a:pt x="2998" y="65941"/>
                  </a:cubicBezTo>
                  <a:cubicBezTo>
                    <a:pt x="4952" y="66931"/>
                    <a:pt x="6183" y="68885"/>
                    <a:pt x="6183" y="71053"/>
                  </a:cubicBezTo>
                  <a:cubicBezTo>
                    <a:pt x="6183" y="73221"/>
                    <a:pt x="4952" y="75175"/>
                    <a:pt x="2998" y="76165"/>
                  </a:cubicBezTo>
                  <a:cubicBezTo>
                    <a:pt x="2972" y="76192"/>
                    <a:pt x="2945" y="76219"/>
                    <a:pt x="2945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54" y="81251"/>
                  </a:cubicBezTo>
                  <a:cubicBezTo>
                    <a:pt x="74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5" y="81304"/>
                  </a:cubicBezTo>
                  <a:cubicBezTo>
                    <a:pt x="2008" y="80260"/>
                    <a:pt x="3105" y="78413"/>
                    <a:pt x="3186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6" y="65753"/>
                  </a:cubicBezTo>
                  <a:cubicBezTo>
                    <a:pt x="3132" y="63773"/>
                    <a:pt x="2088" y="61979"/>
                    <a:pt x="402" y="60909"/>
                  </a:cubicBezTo>
                  <a:cubicBezTo>
                    <a:pt x="2088" y="59865"/>
                    <a:pt x="3132" y="58072"/>
                    <a:pt x="3186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6" y="45492"/>
                  </a:cubicBezTo>
                  <a:cubicBezTo>
                    <a:pt x="3186" y="43591"/>
                    <a:pt x="2088" y="41718"/>
                    <a:pt x="402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6" y="25230"/>
                  </a:cubicBezTo>
                  <a:cubicBezTo>
                    <a:pt x="3105" y="23223"/>
                    <a:pt x="2062" y="21429"/>
                    <a:pt x="402" y="20386"/>
                  </a:cubicBezTo>
                  <a:cubicBezTo>
                    <a:pt x="2115" y="19315"/>
                    <a:pt x="3212" y="17415"/>
                    <a:pt x="3186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2008" y="1061"/>
                    <a:pt x="215" y="17"/>
                  </a:cubicBezTo>
                  <a:cubicBezTo>
                    <a:pt x="195" y="7"/>
                    <a:pt x="172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1607850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71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0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0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64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64" y="78266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44" y="81297"/>
                    <a:pt x="81" y="81320"/>
                    <a:pt x="119" y="81320"/>
                  </a:cubicBezTo>
                  <a:cubicBezTo>
                    <a:pt x="143" y="81320"/>
                    <a:pt x="167" y="81311"/>
                    <a:pt x="188" y="81290"/>
                  </a:cubicBezTo>
                  <a:cubicBezTo>
                    <a:pt x="1981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723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61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49"/>
            <p:cNvSpPr/>
            <p:nvPr/>
          </p:nvSpPr>
          <p:spPr>
            <a:xfrm>
              <a:off x="1453950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36" y="1"/>
                  </a:moveTo>
                  <a:cubicBezTo>
                    <a:pt x="95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27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34"/>
                    <a:pt x="2944" y="15487"/>
                  </a:cubicBezTo>
                  <a:cubicBezTo>
                    <a:pt x="2944" y="15514"/>
                    <a:pt x="2944" y="15568"/>
                    <a:pt x="2944" y="15595"/>
                  </a:cubicBezTo>
                  <a:cubicBezTo>
                    <a:pt x="2944" y="17415"/>
                    <a:pt x="1820" y="19261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44" y="35642"/>
                    <a:pt x="2918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72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27" y="81251"/>
                  </a:cubicBezTo>
                  <a:cubicBezTo>
                    <a:pt x="66" y="81290"/>
                    <a:pt x="120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66" y="75309"/>
                    <a:pt x="6424" y="73301"/>
                    <a:pt x="6424" y="71053"/>
                  </a:cubicBezTo>
                  <a:cubicBezTo>
                    <a:pt x="6424" y="68805"/>
                    <a:pt x="5166" y="66797"/>
                    <a:pt x="3185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85" y="56091"/>
                  </a:cubicBezTo>
                  <a:cubicBezTo>
                    <a:pt x="5166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66" y="26247"/>
                    <a:pt x="3185" y="25230"/>
                  </a:cubicBezTo>
                  <a:cubicBezTo>
                    <a:pt x="3105" y="23223"/>
                    <a:pt x="2061" y="21429"/>
                    <a:pt x="375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cubicBezTo>
                    <a:pt x="3185" y="3041"/>
                    <a:pt x="2008" y="1061"/>
                    <a:pt x="214" y="17"/>
                  </a:cubicBezTo>
                  <a:cubicBezTo>
                    <a:pt x="185" y="7"/>
                    <a:pt x="159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1300050" y="566950"/>
              <a:ext cx="160600" cy="2033000"/>
            </a:xfrm>
            <a:custGeom>
              <a:rect b="b" l="l" r="r" t="t"/>
              <a:pathLst>
                <a:path extrusionOk="0" h="81320" w="6424">
                  <a:moveTo>
                    <a:pt x="146" y="1"/>
                  </a:moveTo>
                  <a:cubicBezTo>
                    <a:pt x="107" y="1"/>
                    <a:pt x="70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61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3025" y="5169"/>
                  </a:cubicBezTo>
                  <a:cubicBezTo>
                    <a:pt x="4952" y="6133"/>
                    <a:pt x="6183" y="8086"/>
                    <a:pt x="6183" y="10255"/>
                  </a:cubicBezTo>
                  <a:cubicBezTo>
                    <a:pt x="6183" y="12449"/>
                    <a:pt x="4952" y="14403"/>
                    <a:pt x="3025" y="15367"/>
                  </a:cubicBezTo>
                  <a:cubicBezTo>
                    <a:pt x="2971" y="15394"/>
                    <a:pt x="2944" y="15447"/>
                    <a:pt x="2944" y="15501"/>
                  </a:cubicBezTo>
                  <a:cubicBezTo>
                    <a:pt x="2998" y="17321"/>
                    <a:pt x="1847" y="19248"/>
                    <a:pt x="107" y="20292"/>
                  </a:cubicBezTo>
                  <a:cubicBezTo>
                    <a:pt x="80" y="20292"/>
                    <a:pt x="54" y="20318"/>
                    <a:pt x="27" y="20372"/>
                  </a:cubicBezTo>
                  <a:cubicBezTo>
                    <a:pt x="27" y="20425"/>
                    <a:pt x="27" y="20479"/>
                    <a:pt x="80" y="20506"/>
                  </a:cubicBezTo>
                  <a:cubicBezTo>
                    <a:pt x="1820" y="21496"/>
                    <a:pt x="2891" y="23316"/>
                    <a:pt x="2944" y="25324"/>
                  </a:cubicBezTo>
                  <a:cubicBezTo>
                    <a:pt x="2944" y="25350"/>
                    <a:pt x="2971" y="25404"/>
                    <a:pt x="3025" y="25431"/>
                  </a:cubicBezTo>
                  <a:cubicBezTo>
                    <a:pt x="4952" y="26394"/>
                    <a:pt x="6183" y="28348"/>
                    <a:pt x="6183" y="30543"/>
                  </a:cubicBezTo>
                  <a:cubicBezTo>
                    <a:pt x="6183" y="32711"/>
                    <a:pt x="4952" y="34665"/>
                    <a:pt x="3025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53"/>
                  </a:cubicBezTo>
                  <a:cubicBezTo>
                    <a:pt x="80" y="40553"/>
                    <a:pt x="54" y="40580"/>
                    <a:pt x="27" y="40633"/>
                  </a:cubicBezTo>
                  <a:cubicBezTo>
                    <a:pt x="27" y="40687"/>
                    <a:pt x="27" y="40741"/>
                    <a:pt x="80" y="40767"/>
                  </a:cubicBezTo>
                  <a:cubicBezTo>
                    <a:pt x="1820" y="41784"/>
                    <a:pt x="2944" y="43658"/>
                    <a:pt x="2944" y="45532"/>
                  </a:cubicBezTo>
                  <a:cubicBezTo>
                    <a:pt x="2944" y="45558"/>
                    <a:pt x="2944" y="45558"/>
                    <a:pt x="2944" y="45585"/>
                  </a:cubicBezTo>
                  <a:cubicBezTo>
                    <a:pt x="2944" y="45612"/>
                    <a:pt x="2971" y="45665"/>
                    <a:pt x="3025" y="45692"/>
                  </a:cubicBezTo>
                  <a:cubicBezTo>
                    <a:pt x="4952" y="46656"/>
                    <a:pt x="6183" y="48636"/>
                    <a:pt x="6183" y="50804"/>
                  </a:cubicBezTo>
                  <a:cubicBezTo>
                    <a:pt x="6183" y="52972"/>
                    <a:pt x="4952" y="54926"/>
                    <a:pt x="3025" y="55917"/>
                  </a:cubicBezTo>
                  <a:cubicBezTo>
                    <a:pt x="2971" y="55917"/>
                    <a:pt x="2944" y="55970"/>
                    <a:pt x="2944" y="56024"/>
                  </a:cubicBezTo>
                  <a:cubicBezTo>
                    <a:pt x="2891" y="58004"/>
                    <a:pt x="1847" y="59798"/>
                    <a:pt x="107" y="60815"/>
                  </a:cubicBezTo>
                  <a:cubicBezTo>
                    <a:pt x="80" y="60815"/>
                    <a:pt x="54" y="60868"/>
                    <a:pt x="27" y="60895"/>
                  </a:cubicBezTo>
                  <a:cubicBezTo>
                    <a:pt x="27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900"/>
                    <a:pt x="2971" y="65927"/>
                    <a:pt x="3025" y="65954"/>
                  </a:cubicBezTo>
                  <a:cubicBezTo>
                    <a:pt x="4952" y="66944"/>
                    <a:pt x="6183" y="68898"/>
                    <a:pt x="6183" y="71066"/>
                  </a:cubicBezTo>
                  <a:cubicBezTo>
                    <a:pt x="6183" y="73234"/>
                    <a:pt x="4952" y="75188"/>
                    <a:pt x="3025" y="76178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86"/>
                    <a:pt x="80" y="81076"/>
                  </a:cubicBezTo>
                  <a:cubicBezTo>
                    <a:pt x="27" y="81130"/>
                    <a:pt x="0" y="81183"/>
                    <a:pt x="54" y="81264"/>
                  </a:cubicBezTo>
                  <a:cubicBezTo>
                    <a:pt x="70" y="81297"/>
                    <a:pt x="107" y="81320"/>
                    <a:pt x="146" y="81320"/>
                  </a:cubicBezTo>
                  <a:cubicBezTo>
                    <a:pt x="169" y="81320"/>
                    <a:pt x="194" y="81311"/>
                    <a:pt x="214" y="81290"/>
                  </a:cubicBezTo>
                  <a:cubicBezTo>
                    <a:pt x="2007" y="80273"/>
                    <a:pt x="3105" y="78427"/>
                    <a:pt x="3185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5" y="65766"/>
                  </a:cubicBezTo>
                  <a:cubicBezTo>
                    <a:pt x="3132" y="63786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5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27" y="39723"/>
                    <a:pt x="3319" y="37903"/>
                    <a:pt x="3212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5" y="25243"/>
                  </a:cubicBezTo>
                  <a:cubicBezTo>
                    <a:pt x="3105" y="23236"/>
                    <a:pt x="2061" y="21443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608"/>
                    <a:pt x="3185" y="15581"/>
                    <a:pt x="3185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2007" y="1074"/>
                    <a:pt x="214" y="30"/>
                  </a:cubicBezTo>
                  <a:cubicBezTo>
                    <a:pt x="194" y="10"/>
                    <a:pt x="169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1146800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3" y="1"/>
                  </a:moveTo>
                  <a:cubicBezTo>
                    <a:pt x="83" y="1"/>
                    <a:pt x="44" y="20"/>
                    <a:pt x="28" y="70"/>
                  </a:cubicBezTo>
                  <a:cubicBezTo>
                    <a:pt x="28" y="70"/>
                    <a:pt x="1" y="97"/>
                    <a:pt x="1" y="124"/>
                  </a:cubicBezTo>
                  <a:cubicBezTo>
                    <a:pt x="1" y="178"/>
                    <a:pt x="28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98" y="17334"/>
                    <a:pt x="1848" y="19235"/>
                    <a:pt x="81" y="20278"/>
                  </a:cubicBezTo>
                  <a:cubicBezTo>
                    <a:pt x="54" y="20278"/>
                    <a:pt x="28" y="20305"/>
                    <a:pt x="1" y="20359"/>
                  </a:cubicBezTo>
                  <a:cubicBezTo>
                    <a:pt x="1" y="20412"/>
                    <a:pt x="28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9" y="37837"/>
                    <a:pt x="1633" y="39630"/>
                    <a:pt x="81" y="40540"/>
                  </a:cubicBezTo>
                  <a:cubicBezTo>
                    <a:pt x="54" y="40540"/>
                    <a:pt x="28" y="40594"/>
                    <a:pt x="1" y="40620"/>
                  </a:cubicBezTo>
                  <a:cubicBezTo>
                    <a:pt x="1" y="40674"/>
                    <a:pt x="28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81" y="60802"/>
                  </a:cubicBezTo>
                  <a:cubicBezTo>
                    <a:pt x="54" y="60828"/>
                    <a:pt x="28" y="60855"/>
                    <a:pt x="1" y="60882"/>
                  </a:cubicBezTo>
                  <a:cubicBezTo>
                    <a:pt x="1" y="60935"/>
                    <a:pt x="28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8" y="81117"/>
                    <a:pt x="1" y="81197"/>
                    <a:pt x="28" y="81251"/>
                  </a:cubicBezTo>
                  <a:cubicBezTo>
                    <a:pt x="47" y="81290"/>
                    <a:pt x="95" y="81315"/>
                    <a:pt x="151" y="81315"/>
                  </a:cubicBezTo>
                  <a:cubicBezTo>
                    <a:pt x="172" y="81315"/>
                    <a:pt x="193" y="81311"/>
                    <a:pt x="215" y="81304"/>
                  </a:cubicBezTo>
                  <a:cubicBezTo>
                    <a:pt x="1981" y="80260"/>
                    <a:pt x="3106" y="78413"/>
                    <a:pt x="3186" y="76352"/>
                  </a:cubicBezTo>
                  <a:cubicBezTo>
                    <a:pt x="5167" y="75309"/>
                    <a:pt x="6398" y="73301"/>
                    <a:pt x="6398" y="71053"/>
                  </a:cubicBezTo>
                  <a:cubicBezTo>
                    <a:pt x="6398" y="68805"/>
                    <a:pt x="5167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7" y="55047"/>
                    <a:pt x="6398" y="53040"/>
                    <a:pt x="6398" y="50791"/>
                  </a:cubicBezTo>
                  <a:cubicBezTo>
                    <a:pt x="6398" y="48543"/>
                    <a:pt x="5167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293" y="37890"/>
                    <a:pt x="3186" y="35829"/>
                  </a:cubicBezTo>
                  <a:cubicBezTo>
                    <a:pt x="5167" y="34785"/>
                    <a:pt x="6398" y="32751"/>
                    <a:pt x="6398" y="30530"/>
                  </a:cubicBezTo>
                  <a:cubicBezTo>
                    <a:pt x="6398" y="28281"/>
                    <a:pt x="5167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15"/>
                    <a:pt x="3186" y="15541"/>
                  </a:cubicBezTo>
                  <a:cubicBezTo>
                    <a:pt x="5167" y="14524"/>
                    <a:pt x="6398" y="12490"/>
                    <a:pt x="6398" y="10268"/>
                  </a:cubicBezTo>
                  <a:cubicBezTo>
                    <a:pt x="6398" y="8020"/>
                    <a:pt x="5167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188" y="17"/>
                  </a:cubicBezTo>
                  <a:cubicBezTo>
                    <a:pt x="169" y="7"/>
                    <a:pt x="145" y="1"/>
                    <a:pt x="1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992900" y="566950"/>
              <a:ext cx="160625" cy="2033000"/>
            </a:xfrm>
            <a:custGeom>
              <a:rect b="b" l="l" r="r" t="t"/>
              <a:pathLst>
                <a:path extrusionOk="0" h="81320" w="6425">
                  <a:moveTo>
                    <a:pt x="145" y="1"/>
                  </a:moveTo>
                  <a:cubicBezTo>
                    <a:pt x="104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61"/>
                    <a:pt x="2972" y="3188"/>
                    <a:pt x="2945" y="5035"/>
                  </a:cubicBezTo>
                  <a:cubicBezTo>
                    <a:pt x="2945" y="5089"/>
                    <a:pt x="2972" y="5142"/>
                    <a:pt x="2998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8" y="15367"/>
                  </a:cubicBezTo>
                  <a:cubicBezTo>
                    <a:pt x="2972" y="15394"/>
                    <a:pt x="2945" y="15447"/>
                    <a:pt x="2945" y="15501"/>
                  </a:cubicBezTo>
                  <a:cubicBezTo>
                    <a:pt x="2998" y="17347"/>
                    <a:pt x="1847" y="19248"/>
                    <a:pt x="108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45" y="25324"/>
                  </a:cubicBezTo>
                  <a:cubicBezTo>
                    <a:pt x="2945" y="25350"/>
                    <a:pt x="2972" y="25404"/>
                    <a:pt x="2998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45" y="43658"/>
                    <a:pt x="2945" y="45532"/>
                  </a:cubicBezTo>
                  <a:cubicBezTo>
                    <a:pt x="2945" y="45558"/>
                    <a:pt x="2945" y="45558"/>
                    <a:pt x="2945" y="45585"/>
                  </a:cubicBez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8" y="55917"/>
                  </a:cubicBezTo>
                  <a:cubicBezTo>
                    <a:pt x="2972" y="55917"/>
                    <a:pt x="2945" y="55970"/>
                    <a:pt x="2945" y="56024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900"/>
                    <a:pt x="2972" y="65927"/>
                    <a:pt x="2998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8" y="76178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86"/>
                    <a:pt x="81" y="81076"/>
                  </a:cubicBezTo>
                  <a:cubicBezTo>
                    <a:pt x="27" y="81130"/>
                    <a:pt x="1" y="81183"/>
                    <a:pt x="27" y="81264"/>
                  </a:cubicBezTo>
                  <a:cubicBezTo>
                    <a:pt x="60" y="81297"/>
                    <a:pt x="104" y="81320"/>
                    <a:pt x="145" y="81320"/>
                  </a:cubicBezTo>
                  <a:cubicBezTo>
                    <a:pt x="170" y="81320"/>
                    <a:pt x="194" y="81311"/>
                    <a:pt x="215" y="81290"/>
                  </a:cubicBezTo>
                  <a:cubicBezTo>
                    <a:pt x="2008" y="80273"/>
                    <a:pt x="3105" y="78427"/>
                    <a:pt x="3186" y="76366"/>
                  </a:cubicBezTo>
                  <a:cubicBezTo>
                    <a:pt x="5193" y="75322"/>
                    <a:pt x="6424" y="73314"/>
                    <a:pt x="6424" y="71066"/>
                  </a:cubicBezTo>
                  <a:cubicBezTo>
                    <a:pt x="6424" y="68818"/>
                    <a:pt x="5193" y="66784"/>
                    <a:pt x="3186" y="65766"/>
                  </a:cubicBezTo>
                  <a:cubicBezTo>
                    <a:pt x="3105" y="63786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6" y="56104"/>
                  </a:cubicBezTo>
                  <a:cubicBezTo>
                    <a:pt x="5193" y="55060"/>
                    <a:pt x="6424" y="53053"/>
                    <a:pt x="6424" y="50804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59" y="43604"/>
                    <a:pt x="2088" y="41731"/>
                    <a:pt x="402" y="40660"/>
                  </a:cubicBezTo>
                  <a:cubicBezTo>
                    <a:pt x="1901" y="39723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43"/>
                  </a:cubicBezTo>
                  <a:cubicBezTo>
                    <a:pt x="6424" y="28295"/>
                    <a:pt x="5193" y="26260"/>
                    <a:pt x="3186" y="25243"/>
                  </a:cubicBezTo>
                  <a:cubicBezTo>
                    <a:pt x="3105" y="23236"/>
                    <a:pt x="2062" y="21443"/>
                    <a:pt x="402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608"/>
                    <a:pt x="3186" y="15581"/>
                    <a:pt x="3186" y="15554"/>
                  </a:cubicBezTo>
                  <a:cubicBezTo>
                    <a:pt x="5193" y="14537"/>
                    <a:pt x="6424" y="12503"/>
                    <a:pt x="6424" y="10255"/>
                  </a:cubicBezTo>
                  <a:cubicBezTo>
                    <a:pt x="6424" y="8033"/>
                    <a:pt x="5193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2008" y="1074"/>
                    <a:pt x="215" y="30"/>
                  </a:cubicBezTo>
                  <a:cubicBezTo>
                    <a:pt x="194" y="10"/>
                    <a:pt x="170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83967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2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0" y="70"/>
                    <a:pt x="0" y="97"/>
                    <a:pt x="0" y="124"/>
                  </a:cubicBezTo>
                  <a:cubicBezTo>
                    <a:pt x="0" y="178"/>
                    <a:pt x="27" y="204"/>
                    <a:pt x="54" y="231"/>
                  </a:cubicBezTo>
                  <a:cubicBezTo>
                    <a:pt x="1794" y="1248"/>
                    <a:pt x="2971" y="3175"/>
                    <a:pt x="2918" y="5022"/>
                  </a:cubicBezTo>
                  <a:cubicBezTo>
                    <a:pt x="2918" y="5076"/>
                    <a:pt x="2945" y="5129"/>
                    <a:pt x="2998" y="5156"/>
                  </a:cubicBezTo>
                  <a:cubicBezTo>
                    <a:pt x="4925" y="6119"/>
                    <a:pt x="6156" y="8073"/>
                    <a:pt x="6156" y="10268"/>
                  </a:cubicBezTo>
                  <a:cubicBezTo>
                    <a:pt x="6156" y="12436"/>
                    <a:pt x="4925" y="14390"/>
                    <a:pt x="2998" y="15354"/>
                  </a:cubicBezTo>
                  <a:cubicBezTo>
                    <a:pt x="2945" y="15380"/>
                    <a:pt x="2918" y="15434"/>
                    <a:pt x="2918" y="15487"/>
                  </a:cubicBezTo>
                  <a:cubicBezTo>
                    <a:pt x="2971" y="17334"/>
                    <a:pt x="1847" y="19235"/>
                    <a:pt x="81" y="20278"/>
                  </a:cubicBezTo>
                  <a:cubicBezTo>
                    <a:pt x="54" y="20278"/>
                    <a:pt x="27" y="20305"/>
                    <a:pt x="0" y="20359"/>
                  </a:cubicBezTo>
                  <a:cubicBezTo>
                    <a:pt x="0" y="20412"/>
                    <a:pt x="27" y="20466"/>
                    <a:pt x="54" y="20493"/>
                  </a:cubicBezTo>
                  <a:cubicBezTo>
                    <a:pt x="1794" y="21510"/>
                    <a:pt x="2864" y="23303"/>
                    <a:pt x="2918" y="25310"/>
                  </a:cubicBezTo>
                  <a:cubicBezTo>
                    <a:pt x="2918" y="25364"/>
                    <a:pt x="2945" y="25391"/>
                    <a:pt x="2998" y="25417"/>
                  </a:cubicBezTo>
                  <a:cubicBezTo>
                    <a:pt x="4925" y="26381"/>
                    <a:pt x="6156" y="28362"/>
                    <a:pt x="6156" y="30530"/>
                  </a:cubicBezTo>
                  <a:cubicBezTo>
                    <a:pt x="6156" y="32698"/>
                    <a:pt x="4925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078" y="37837"/>
                    <a:pt x="1606" y="39630"/>
                    <a:pt x="81" y="40540"/>
                  </a:cubicBezTo>
                  <a:cubicBezTo>
                    <a:pt x="54" y="40540"/>
                    <a:pt x="27" y="40594"/>
                    <a:pt x="0" y="40620"/>
                  </a:cubicBezTo>
                  <a:cubicBezTo>
                    <a:pt x="0" y="40674"/>
                    <a:pt x="27" y="40727"/>
                    <a:pt x="54" y="40754"/>
                  </a:cubicBezTo>
                  <a:cubicBezTo>
                    <a:pt x="1794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25" y="46669"/>
                    <a:pt x="6156" y="48623"/>
                    <a:pt x="6156" y="50791"/>
                  </a:cubicBezTo>
                  <a:cubicBezTo>
                    <a:pt x="6156" y="52959"/>
                    <a:pt x="4925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64" y="57991"/>
                    <a:pt x="1820" y="59785"/>
                    <a:pt x="81" y="60802"/>
                  </a:cubicBezTo>
                  <a:cubicBezTo>
                    <a:pt x="54" y="60828"/>
                    <a:pt x="27" y="60855"/>
                    <a:pt x="0" y="60882"/>
                  </a:cubicBezTo>
                  <a:cubicBezTo>
                    <a:pt x="0" y="60935"/>
                    <a:pt x="27" y="60989"/>
                    <a:pt x="54" y="61016"/>
                  </a:cubicBezTo>
                  <a:cubicBezTo>
                    <a:pt x="1794" y="62033"/>
                    <a:pt x="2864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25" y="66931"/>
                    <a:pt x="6156" y="68885"/>
                    <a:pt x="6156" y="71053"/>
                  </a:cubicBezTo>
                  <a:cubicBezTo>
                    <a:pt x="6156" y="73221"/>
                    <a:pt x="4925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64" y="78280"/>
                    <a:pt x="1794" y="80073"/>
                    <a:pt x="81" y="81090"/>
                  </a:cubicBezTo>
                  <a:cubicBezTo>
                    <a:pt x="0" y="81117"/>
                    <a:pt x="0" y="81197"/>
                    <a:pt x="27" y="81251"/>
                  </a:cubicBezTo>
                  <a:cubicBezTo>
                    <a:pt x="47" y="81290"/>
                    <a:pt x="95" y="81315"/>
                    <a:pt x="140" y="81315"/>
                  </a:cubicBezTo>
                  <a:cubicBezTo>
                    <a:pt x="157" y="81315"/>
                    <a:pt x="173" y="81311"/>
                    <a:pt x="188" y="81304"/>
                  </a:cubicBezTo>
                  <a:cubicBezTo>
                    <a:pt x="1981" y="80260"/>
                    <a:pt x="3105" y="78413"/>
                    <a:pt x="3159" y="76352"/>
                  </a:cubicBezTo>
                  <a:cubicBezTo>
                    <a:pt x="5166" y="75309"/>
                    <a:pt x="6397" y="73301"/>
                    <a:pt x="6397" y="71053"/>
                  </a:cubicBezTo>
                  <a:cubicBezTo>
                    <a:pt x="6397" y="68805"/>
                    <a:pt x="5166" y="66797"/>
                    <a:pt x="3159" y="65753"/>
                  </a:cubicBezTo>
                  <a:cubicBezTo>
                    <a:pt x="3105" y="63773"/>
                    <a:pt x="2061" y="61979"/>
                    <a:pt x="375" y="60909"/>
                  </a:cubicBezTo>
                  <a:cubicBezTo>
                    <a:pt x="2061" y="59865"/>
                    <a:pt x="3105" y="58072"/>
                    <a:pt x="3159" y="56091"/>
                  </a:cubicBezTo>
                  <a:cubicBezTo>
                    <a:pt x="5166" y="55047"/>
                    <a:pt x="6397" y="53040"/>
                    <a:pt x="6397" y="50791"/>
                  </a:cubicBezTo>
                  <a:cubicBezTo>
                    <a:pt x="6397" y="48543"/>
                    <a:pt x="5166" y="46536"/>
                    <a:pt x="3159" y="45492"/>
                  </a:cubicBezTo>
                  <a:cubicBezTo>
                    <a:pt x="3159" y="43591"/>
                    <a:pt x="2061" y="41718"/>
                    <a:pt x="375" y="40647"/>
                  </a:cubicBezTo>
                  <a:cubicBezTo>
                    <a:pt x="1901" y="39710"/>
                    <a:pt x="3292" y="37890"/>
                    <a:pt x="3185" y="35829"/>
                  </a:cubicBezTo>
                  <a:cubicBezTo>
                    <a:pt x="5166" y="34785"/>
                    <a:pt x="6397" y="32751"/>
                    <a:pt x="6397" y="30530"/>
                  </a:cubicBezTo>
                  <a:cubicBezTo>
                    <a:pt x="6397" y="28281"/>
                    <a:pt x="5166" y="26247"/>
                    <a:pt x="3159" y="25230"/>
                  </a:cubicBezTo>
                  <a:cubicBezTo>
                    <a:pt x="3078" y="23223"/>
                    <a:pt x="2035" y="21429"/>
                    <a:pt x="375" y="20386"/>
                  </a:cubicBezTo>
                  <a:cubicBezTo>
                    <a:pt x="2061" y="19315"/>
                    <a:pt x="3159" y="17441"/>
                    <a:pt x="3159" y="15595"/>
                  </a:cubicBezTo>
                  <a:cubicBezTo>
                    <a:pt x="3159" y="15595"/>
                    <a:pt x="3159" y="15568"/>
                    <a:pt x="3159" y="15541"/>
                  </a:cubicBezTo>
                  <a:cubicBezTo>
                    <a:pt x="5166" y="14524"/>
                    <a:pt x="6397" y="12490"/>
                    <a:pt x="6397" y="10268"/>
                  </a:cubicBezTo>
                  <a:cubicBezTo>
                    <a:pt x="6397" y="8020"/>
                    <a:pt x="5166" y="5986"/>
                    <a:pt x="3159" y="4969"/>
                  </a:cubicBezTo>
                  <a:lnTo>
                    <a:pt x="3159" y="4942"/>
                  </a:lnTo>
                  <a:cubicBezTo>
                    <a:pt x="3159" y="3041"/>
                    <a:pt x="1981" y="1061"/>
                    <a:pt x="188" y="17"/>
                  </a:cubicBezTo>
                  <a:cubicBezTo>
                    <a:pt x="168" y="7"/>
                    <a:pt x="14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68577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0" y="110"/>
                    <a:pt x="0" y="137"/>
                  </a:cubicBezTo>
                  <a:cubicBezTo>
                    <a:pt x="0" y="164"/>
                    <a:pt x="27" y="217"/>
                    <a:pt x="81" y="244"/>
                  </a:cubicBezTo>
                  <a:cubicBezTo>
                    <a:pt x="1820" y="1261"/>
                    <a:pt x="2944" y="3188"/>
                    <a:pt x="2918" y="5035"/>
                  </a:cubicBezTo>
                  <a:cubicBezTo>
                    <a:pt x="2918" y="5089"/>
                    <a:pt x="2944" y="5142"/>
                    <a:pt x="2998" y="5169"/>
                  </a:cubicBezTo>
                  <a:cubicBezTo>
                    <a:pt x="4952" y="6133"/>
                    <a:pt x="6156" y="8086"/>
                    <a:pt x="6156" y="10255"/>
                  </a:cubicBezTo>
                  <a:cubicBezTo>
                    <a:pt x="6156" y="12449"/>
                    <a:pt x="4952" y="14403"/>
                    <a:pt x="2998" y="15367"/>
                  </a:cubicBezTo>
                  <a:cubicBezTo>
                    <a:pt x="2944" y="15394"/>
                    <a:pt x="2918" y="15447"/>
                    <a:pt x="2918" y="15501"/>
                  </a:cubicBezTo>
                  <a:cubicBezTo>
                    <a:pt x="2998" y="17347"/>
                    <a:pt x="1847" y="19248"/>
                    <a:pt x="81" y="20292"/>
                  </a:cubicBezTo>
                  <a:cubicBezTo>
                    <a:pt x="54" y="20292"/>
                    <a:pt x="27" y="20318"/>
                    <a:pt x="27" y="20372"/>
                  </a:cubicBezTo>
                  <a:cubicBezTo>
                    <a:pt x="0" y="20425"/>
                    <a:pt x="27" y="20479"/>
                    <a:pt x="81" y="20506"/>
                  </a:cubicBezTo>
                  <a:cubicBezTo>
                    <a:pt x="1794" y="21496"/>
                    <a:pt x="2864" y="23316"/>
                    <a:pt x="2918" y="25324"/>
                  </a:cubicBezTo>
                  <a:cubicBezTo>
                    <a:pt x="2918" y="25350"/>
                    <a:pt x="2944" y="25404"/>
                    <a:pt x="2998" y="25431"/>
                  </a:cubicBezTo>
                  <a:cubicBezTo>
                    <a:pt x="4952" y="26394"/>
                    <a:pt x="6156" y="28348"/>
                    <a:pt x="6156" y="30543"/>
                  </a:cubicBezTo>
                  <a:cubicBezTo>
                    <a:pt x="6156" y="32711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18" y="35762"/>
                  </a:cubicBezTo>
                  <a:cubicBezTo>
                    <a:pt x="3078" y="37823"/>
                    <a:pt x="1633" y="39643"/>
                    <a:pt x="81" y="40553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1" y="40767"/>
                  </a:cubicBezTo>
                  <a:cubicBezTo>
                    <a:pt x="1820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4" y="45665"/>
                    <a:pt x="2998" y="45692"/>
                  </a:cubicBezTo>
                  <a:cubicBezTo>
                    <a:pt x="4952" y="46656"/>
                    <a:pt x="6156" y="48636"/>
                    <a:pt x="6156" y="50804"/>
                  </a:cubicBezTo>
                  <a:cubicBezTo>
                    <a:pt x="6156" y="52972"/>
                    <a:pt x="4952" y="54926"/>
                    <a:pt x="2998" y="55917"/>
                  </a:cubicBezTo>
                  <a:cubicBezTo>
                    <a:pt x="2944" y="55917"/>
                    <a:pt x="2918" y="55970"/>
                    <a:pt x="2918" y="56024"/>
                  </a:cubicBezTo>
                  <a:cubicBezTo>
                    <a:pt x="2891" y="58004"/>
                    <a:pt x="1820" y="59798"/>
                    <a:pt x="81" y="60815"/>
                  </a:cubicBezTo>
                  <a:cubicBezTo>
                    <a:pt x="54" y="60815"/>
                    <a:pt x="27" y="60868"/>
                    <a:pt x="27" y="60895"/>
                  </a:cubicBezTo>
                  <a:cubicBezTo>
                    <a:pt x="0" y="60949"/>
                    <a:pt x="27" y="61002"/>
                    <a:pt x="81" y="61029"/>
                  </a:cubicBezTo>
                  <a:cubicBezTo>
                    <a:pt x="1820" y="62046"/>
                    <a:pt x="2891" y="63839"/>
                    <a:pt x="2918" y="65847"/>
                  </a:cubicBezTo>
                  <a:cubicBezTo>
                    <a:pt x="2918" y="65900"/>
                    <a:pt x="2944" y="65927"/>
                    <a:pt x="2998" y="65954"/>
                  </a:cubicBezTo>
                  <a:cubicBezTo>
                    <a:pt x="4952" y="66944"/>
                    <a:pt x="6156" y="68898"/>
                    <a:pt x="6156" y="71066"/>
                  </a:cubicBezTo>
                  <a:cubicBezTo>
                    <a:pt x="6156" y="73234"/>
                    <a:pt x="4952" y="75188"/>
                    <a:pt x="2998" y="76178"/>
                  </a:cubicBezTo>
                  <a:cubicBezTo>
                    <a:pt x="2944" y="76178"/>
                    <a:pt x="2918" y="76232"/>
                    <a:pt x="2918" y="76285"/>
                  </a:cubicBezTo>
                  <a:cubicBezTo>
                    <a:pt x="2891" y="78293"/>
                    <a:pt x="1820" y="80086"/>
                    <a:pt x="81" y="81076"/>
                  </a:cubicBezTo>
                  <a:cubicBezTo>
                    <a:pt x="27" y="81130"/>
                    <a:pt x="0" y="81183"/>
                    <a:pt x="27" y="81264"/>
                  </a:cubicBezTo>
                  <a:cubicBezTo>
                    <a:pt x="60" y="81297"/>
                    <a:pt x="93" y="81320"/>
                    <a:pt x="133" y="81320"/>
                  </a:cubicBezTo>
                  <a:cubicBezTo>
                    <a:pt x="157" y="81320"/>
                    <a:pt x="184" y="81311"/>
                    <a:pt x="214" y="81290"/>
                  </a:cubicBezTo>
                  <a:cubicBezTo>
                    <a:pt x="2008" y="80273"/>
                    <a:pt x="3105" y="78427"/>
                    <a:pt x="3185" y="76366"/>
                  </a:cubicBezTo>
                  <a:cubicBezTo>
                    <a:pt x="5166" y="75322"/>
                    <a:pt x="6397" y="73314"/>
                    <a:pt x="6397" y="71066"/>
                  </a:cubicBezTo>
                  <a:cubicBezTo>
                    <a:pt x="6397" y="68818"/>
                    <a:pt x="5166" y="66784"/>
                    <a:pt x="3185" y="65766"/>
                  </a:cubicBezTo>
                  <a:cubicBezTo>
                    <a:pt x="3105" y="63786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104"/>
                  </a:cubicBezTo>
                  <a:cubicBezTo>
                    <a:pt x="5166" y="55060"/>
                    <a:pt x="6397" y="53053"/>
                    <a:pt x="6397" y="50804"/>
                  </a:cubicBezTo>
                  <a:cubicBezTo>
                    <a:pt x="6397" y="48556"/>
                    <a:pt x="5166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723"/>
                    <a:pt x="3292" y="37903"/>
                    <a:pt x="3185" y="35816"/>
                  </a:cubicBezTo>
                  <a:cubicBezTo>
                    <a:pt x="5166" y="34799"/>
                    <a:pt x="6397" y="32764"/>
                    <a:pt x="6397" y="30543"/>
                  </a:cubicBezTo>
                  <a:cubicBezTo>
                    <a:pt x="6397" y="28295"/>
                    <a:pt x="5166" y="26260"/>
                    <a:pt x="3185" y="25243"/>
                  </a:cubicBezTo>
                  <a:cubicBezTo>
                    <a:pt x="3078" y="23236"/>
                    <a:pt x="2061" y="21443"/>
                    <a:pt x="375" y="20399"/>
                  </a:cubicBezTo>
                  <a:cubicBezTo>
                    <a:pt x="2088" y="19328"/>
                    <a:pt x="3185" y="17401"/>
                    <a:pt x="3185" y="15554"/>
                  </a:cubicBezTo>
                  <a:cubicBezTo>
                    <a:pt x="5166" y="14537"/>
                    <a:pt x="6397" y="12503"/>
                    <a:pt x="6397" y="10255"/>
                  </a:cubicBezTo>
                  <a:cubicBezTo>
                    <a:pt x="6397" y="8033"/>
                    <a:pt x="5166" y="5999"/>
                    <a:pt x="3185" y="4982"/>
                  </a:cubicBezTo>
                  <a:lnTo>
                    <a:pt x="3185" y="4955"/>
                  </a:lnTo>
                  <a:cubicBezTo>
                    <a:pt x="3185" y="3028"/>
                    <a:pt x="1981" y="1074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49"/>
            <p:cNvSpPr/>
            <p:nvPr/>
          </p:nvSpPr>
          <p:spPr>
            <a:xfrm>
              <a:off x="531875" y="8188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47" y="1"/>
                  </a:moveTo>
                  <a:cubicBezTo>
                    <a:pt x="106" y="1"/>
                    <a:pt x="61" y="20"/>
                    <a:pt x="27" y="70"/>
                  </a:cubicBezTo>
                  <a:cubicBezTo>
                    <a:pt x="27" y="70"/>
                    <a:pt x="27" y="97"/>
                    <a:pt x="27" y="124"/>
                  </a:cubicBezTo>
                  <a:cubicBezTo>
                    <a:pt x="27" y="178"/>
                    <a:pt x="54" y="204"/>
                    <a:pt x="80" y="231"/>
                  </a:cubicBezTo>
                  <a:cubicBezTo>
                    <a:pt x="1820" y="1248"/>
                    <a:pt x="2971" y="3175"/>
                    <a:pt x="2944" y="5022"/>
                  </a:cubicBezTo>
                  <a:cubicBezTo>
                    <a:pt x="2944" y="5076"/>
                    <a:pt x="2971" y="5129"/>
                    <a:pt x="2998" y="5156"/>
                  </a:cubicBezTo>
                  <a:cubicBezTo>
                    <a:pt x="4952" y="6119"/>
                    <a:pt x="6156" y="8073"/>
                    <a:pt x="6156" y="10268"/>
                  </a:cubicBezTo>
                  <a:cubicBezTo>
                    <a:pt x="6156" y="12436"/>
                    <a:pt x="4952" y="14390"/>
                    <a:pt x="2998" y="15354"/>
                  </a:cubicBezTo>
                  <a:cubicBezTo>
                    <a:pt x="2971" y="15380"/>
                    <a:pt x="2944" y="15461"/>
                    <a:pt x="2944" y="15487"/>
                  </a:cubicBezTo>
                  <a:cubicBezTo>
                    <a:pt x="2998" y="17334"/>
                    <a:pt x="1847" y="19235"/>
                    <a:pt x="107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0" y="20412"/>
                    <a:pt x="27" y="20466"/>
                    <a:pt x="80" y="20493"/>
                  </a:cubicBezTo>
                  <a:cubicBezTo>
                    <a:pt x="1793" y="21510"/>
                    <a:pt x="2864" y="23303"/>
                    <a:pt x="2944" y="25310"/>
                  </a:cubicBezTo>
                  <a:cubicBezTo>
                    <a:pt x="2944" y="25364"/>
                    <a:pt x="2971" y="25391"/>
                    <a:pt x="2998" y="25417"/>
                  </a:cubicBezTo>
                  <a:cubicBezTo>
                    <a:pt x="4952" y="26381"/>
                    <a:pt x="6156" y="28362"/>
                    <a:pt x="6156" y="30530"/>
                  </a:cubicBezTo>
                  <a:cubicBezTo>
                    <a:pt x="6156" y="32698"/>
                    <a:pt x="4952" y="34652"/>
                    <a:pt x="2998" y="35642"/>
                  </a:cubicBezTo>
                  <a:cubicBezTo>
                    <a:pt x="2971" y="35642"/>
                    <a:pt x="2944" y="35695"/>
                    <a:pt x="2944" y="35749"/>
                  </a:cubicBezTo>
                  <a:cubicBezTo>
                    <a:pt x="3105" y="37837"/>
                    <a:pt x="1633" y="39630"/>
                    <a:pt x="107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0" y="40674"/>
                    <a:pt x="27" y="40727"/>
                    <a:pt x="80" y="40754"/>
                  </a:cubicBezTo>
                  <a:cubicBezTo>
                    <a:pt x="1820" y="41771"/>
                    <a:pt x="2944" y="43645"/>
                    <a:pt x="2944" y="45545"/>
                  </a:cubicBezTo>
                  <a:cubicBezTo>
                    <a:pt x="2944" y="45545"/>
                    <a:pt x="2944" y="45545"/>
                    <a:pt x="2944" y="45572"/>
                  </a:cubicBezTo>
                  <a:cubicBezTo>
                    <a:pt x="2944" y="45626"/>
                    <a:pt x="2971" y="45652"/>
                    <a:pt x="2998" y="45679"/>
                  </a:cubicBezTo>
                  <a:cubicBezTo>
                    <a:pt x="4952" y="46669"/>
                    <a:pt x="6156" y="48623"/>
                    <a:pt x="6156" y="50791"/>
                  </a:cubicBezTo>
                  <a:cubicBezTo>
                    <a:pt x="6156" y="52959"/>
                    <a:pt x="4952" y="54913"/>
                    <a:pt x="2998" y="55904"/>
                  </a:cubicBezTo>
                  <a:cubicBezTo>
                    <a:pt x="2971" y="55930"/>
                    <a:pt x="2944" y="55957"/>
                    <a:pt x="2944" y="56011"/>
                  </a:cubicBezTo>
                  <a:cubicBezTo>
                    <a:pt x="2891" y="57991"/>
                    <a:pt x="1820" y="59785"/>
                    <a:pt x="107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0" y="60935"/>
                    <a:pt x="27" y="60989"/>
                    <a:pt x="80" y="61016"/>
                  </a:cubicBezTo>
                  <a:cubicBezTo>
                    <a:pt x="1820" y="62033"/>
                    <a:pt x="2891" y="63826"/>
                    <a:pt x="2944" y="65834"/>
                  </a:cubicBezTo>
                  <a:cubicBezTo>
                    <a:pt x="2944" y="65887"/>
                    <a:pt x="2971" y="65914"/>
                    <a:pt x="2998" y="65941"/>
                  </a:cubicBezTo>
                  <a:cubicBezTo>
                    <a:pt x="4952" y="66931"/>
                    <a:pt x="6156" y="68885"/>
                    <a:pt x="6156" y="71053"/>
                  </a:cubicBezTo>
                  <a:cubicBezTo>
                    <a:pt x="6156" y="73221"/>
                    <a:pt x="4952" y="75175"/>
                    <a:pt x="2998" y="76165"/>
                  </a:cubicBezTo>
                  <a:cubicBezTo>
                    <a:pt x="2971" y="76192"/>
                    <a:pt x="2944" y="76219"/>
                    <a:pt x="2944" y="76272"/>
                  </a:cubicBezTo>
                  <a:cubicBezTo>
                    <a:pt x="2891" y="78280"/>
                    <a:pt x="1820" y="80073"/>
                    <a:pt x="80" y="81090"/>
                  </a:cubicBezTo>
                  <a:cubicBezTo>
                    <a:pt x="27" y="81117"/>
                    <a:pt x="0" y="81197"/>
                    <a:pt x="54" y="81251"/>
                  </a:cubicBezTo>
                  <a:cubicBezTo>
                    <a:pt x="73" y="81290"/>
                    <a:pt x="122" y="81315"/>
                    <a:pt x="167" y="81315"/>
                  </a:cubicBezTo>
                  <a:cubicBezTo>
                    <a:pt x="184" y="81315"/>
                    <a:pt x="200" y="81311"/>
                    <a:pt x="214" y="81304"/>
                  </a:cubicBezTo>
                  <a:cubicBezTo>
                    <a:pt x="2008" y="80260"/>
                    <a:pt x="3105" y="78413"/>
                    <a:pt x="3185" y="76352"/>
                  </a:cubicBezTo>
                  <a:cubicBezTo>
                    <a:pt x="5193" y="75309"/>
                    <a:pt x="6424" y="73301"/>
                    <a:pt x="6424" y="71053"/>
                  </a:cubicBezTo>
                  <a:cubicBezTo>
                    <a:pt x="6424" y="68805"/>
                    <a:pt x="5193" y="66797"/>
                    <a:pt x="3185" y="65753"/>
                  </a:cubicBezTo>
                  <a:cubicBezTo>
                    <a:pt x="3105" y="63773"/>
                    <a:pt x="2088" y="61979"/>
                    <a:pt x="402" y="60909"/>
                  </a:cubicBezTo>
                  <a:cubicBezTo>
                    <a:pt x="2088" y="59865"/>
                    <a:pt x="3105" y="58072"/>
                    <a:pt x="3185" y="56091"/>
                  </a:cubicBezTo>
                  <a:cubicBezTo>
                    <a:pt x="5193" y="55047"/>
                    <a:pt x="6424" y="53040"/>
                    <a:pt x="6424" y="50791"/>
                  </a:cubicBezTo>
                  <a:cubicBezTo>
                    <a:pt x="6424" y="48543"/>
                    <a:pt x="5193" y="46536"/>
                    <a:pt x="3185" y="45492"/>
                  </a:cubicBezTo>
                  <a:cubicBezTo>
                    <a:pt x="3185" y="43591"/>
                    <a:pt x="2088" y="41718"/>
                    <a:pt x="402" y="40647"/>
                  </a:cubicBezTo>
                  <a:cubicBezTo>
                    <a:pt x="1900" y="39710"/>
                    <a:pt x="3319" y="37890"/>
                    <a:pt x="3185" y="35829"/>
                  </a:cubicBezTo>
                  <a:cubicBezTo>
                    <a:pt x="5193" y="34785"/>
                    <a:pt x="6424" y="32751"/>
                    <a:pt x="6424" y="30530"/>
                  </a:cubicBezTo>
                  <a:cubicBezTo>
                    <a:pt x="6424" y="28281"/>
                    <a:pt x="5193" y="26247"/>
                    <a:pt x="3185" y="25230"/>
                  </a:cubicBezTo>
                  <a:cubicBezTo>
                    <a:pt x="3105" y="23223"/>
                    <a:pt x="2061" y="21429"/>
                    <a:pt x="402" y="20386"/>
                  </a:cubicBezTo>
                  <a:cubicBezTo>
                    <a:pt x="2088" y="19315"/>
                    <a:pt x="3185" y="17441"/>
                    <a:pt x="3185" y="15595"/>
                  </a:cubicBezTo>
                  <a:cubicBezTo>
                    <a:pt x="3185" y="15595"/>
                    <a:pt x="3185" y="15568"/>
                    <a:pt x="3185" y="15541"/>
                  </a:cubicBezTo>
                  <a:cubicBezTo>
                    <a:pt x="5193" y="14524"/>
                    <a:pt x="6424" y="12490"/>
                    <a:pt x="6424" y="10268"/>
                  </a:cubicBezTo>
                  <a:cubicBezTo>
                    <a:pt x="6424" y="8020"/>
                    <a:pt x="5193" y="5986"/>
                    <a:pt x="3185" y="4969"/>
                  </a:cubicBezTo>
                  <a:lnTo>
                    <a:pt x="3185" y="4942"/>
                  </a:lnTo>
                  <a:cubicBezTo>
                    <a:pt x="3185" y="3041"/>
                    <a:pt x="2008" y="1061"/>
                    <a:pt x="214" y="17"/>
                  </a:cubicBezTo>
                  <a:cubicBezTo>
                    <a:pt x="195" y="7"/>
                    <a:pt x="171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5" name="Google Shape;1285;p49"/>
            <p:cNvSpPr/>
            <p:nvPr/>
          </p:nvSpPr>
          <p:spPr>
            <a:xfrm>
              <a:off x="378625" y="566950"/>
              <a:ext cx="159950" cy="2033000"/>
            </a:xfrm>
            <a:custGeom>
              <a:rect b="b" l="l" r="r" t="t"/>
              <a:pathLst>
                <a:path extrusionOk="0" h="81320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1" y="84"/>
                    <a:pt x="1" y="110"/>
                    <a:pt x="1" y="137"/>
                  </a:cubicBezTo>
                  <a:cubicBezTo>
                    <a:pt x="1" y="164"/>
                    <a:pt x="28" y="217"/>
                    <a:pt x="54" y="244"/>
                  </a:cubicBezTo>
                  <a:cubicBezTo>
                    <a:pt x="1821" y="1261"/>
                    <a:pt x="2972" y="3188"/>
                    <a:pt x="2918" y="5035"/>
                  </a:cubicBezTo>
                  <a:cubicBezTo>
                    <a:pt x="2918" y="5116"/>
                    <a:pt x="2945" y="5142"/>
                    <a:pt x="2999" y="5169"/>
                  </a:cubicBezTo>
                  <a:cubicBezTo>
                    <a:pt x="4952" y="6133"/>
                    <a:pt x="6157" y="8086"/>
                    <a:pt x="6157" y="10255"/>
                  </a:cubicBezTo>
                  <a:cubicBezTo>
                    <a:pt x="6157" y="12449"/>
                    <a:pt x="4952" y="14403"/>
                    <a:pt x="2999" y="15367"/>
                  </a:cubicBezTo>
                  <a:cubicBezTo>
                    <a:pt x="2945" y="15394"/>
                    <a:pt x="2918" y="15447"/>
                    <a:pt x="2918" y="15501"/>
                  </a:cubicBezTo>
                  <a:cubicBezTo>
                    <a:pt x="2972" y="17347"/>
                    <a:pt x="1848" y="19248"/>
                    <a:pt x="81" y="20292"/>
                  </a:cubicBezTo>
                  <a:cubicBezTo>
                    <a:pt x="54" y="20292"/>
                    <a:pt x="28" y="20318"/>
                    <a:pt x="1" y="20372"/>
                  </a:cubicBezTo>
                  <a:cubicBezTo>
                    <a:pt x="1" y="20425"/>
                    <a:pt x="28" y="20479"/>
                    <a:pt x="54" y="20506"/>
                  </a:cubicBezTo>
                  <a:cubicBezTo>
                    <a:pt x="1794" y="21496"/>
                    <a:pt x="2865" y="23316"/>
                    <a:pt x="2918" y="25324"/>
                  </a:cubicBezTo>
                  <a:cubicBezTo>
                    <a:pt x="2918" y="25350"/>
                    <a:pt x="2945" y="25404"/>
                    <a:pt x="2999" y="25431"/>
                  </a:cubicBezTo>
                  <a:cubicBezTo>
                    <a:pt x="4952" y="26394"/>
                    <a:pt x="6157" y="28348"/>
                    <a:pt x="6157" y="30543"/>
                  </a:cubicBezTo>
                  <a:cubicBezTo>
                    <a:pt x="6157" y="32711"/>
                    <a:pt x="4952" y="34665"/>
                    <a:pt x="2999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07" y="39643"/>
                    <a:pt x="81" y="40553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54" y="40767"/>
                  </a:cubicBezTo>
                  <a:cubicBezTo>
                    <a:pt x="1794" y="41784"/>
                    <a:pt x="2918" y="43658"/>
                    <a:pt x="2918" y="45532"/>
                  </a:cubicBezTo>
                  <a:cubicBezTo>
                    <a:pt x="2918" y="45558"/>
                    <a:pt x="2918" y="45558"/>
                    <a:pt x="2918" y="45585"/>
                  </a:cubicBezTo>
                  <a:cubicBezTo>
                    <a:pt x="2918" y="45612"/>
                    <a:pt x="2945" y="45665"/>
                    <a:pt x="2999" y="45692"/>
                  </a:cubicBezTo>
                  <a:cubicBezTo>
                    <a:pt x="4952" y="46656"/>
                    <a:pt x="6157" y="48636"/>
                    <a:pt x="6157" y="50804"/>
                  </a:cubicBezTo>
                  <a:cubicBezTo>
                    <a:pt x="6157" y="52972"/>
                    <a:pt x="4952" y="54926"/>
                    <a:pt x="2999" y="55917"/>
                  </a:cubicBezTo>
                  <a:cubicBezTo>
                    <a:pt x="2945" y="55917"/>
                    <a:pt x="2918" y="55970"/>
                    <a:pt x="2918" y="56024"/>
                  </a:cubicBezTo>
                  <a:cubicBezTo>
                    <a:pt x="2865" y="58004"/>
                    <a:pt x="1821" y="59798"/>
                    <a:pt x="81" y="60815"/>
                  </a:cubicBezTo>
                  <a:cubicBezTo>
                    <a:pt x="54" y="60815"/>
                    <a:pt x="28" y="60868"/>
                    <a:pt x="1" y="60895"/>
                  </a:cubicBezTo>
                  <a:cubicBezTo>
                    <a:pt x="1" y="60949"/>
                    <a:pt x="28" y="61002"/>
                    <a:pt x="54" y="61029"/>
                  </a:cubicBezTo>
                  <a:cubicBezTo>
                    <a:pt x="1794" y="62046"/>
                    <a:pt x="2865" y="63839"/>
                    <a:pt x="2918" y="65847"/>
                  </a:cubicBezTo>
                  <a:cubicBezTo>
                    <a:pt x="2918" y="65900"/>
                    <a:pt x="2945" y="65927"/>
                    <a:pt x="2999" y="65954"/>
                  </a:cubicBezTo>
                  <a:cubicBezTo>
                    <a:pt x="4952" y="66944"/>
                    <a:pt x="6157" y="68898"/>
                    <a:pt x="6157" y="71066"/>
                  </a:cubicBezTo>
                  <a:cubicBezTo>
                    <a:pt x="6157" y="73234"/>
                    <a:pt x="4952" y="75188"/>
                    <a:pt x="2999" y="76178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5" y="78293"/>
                    <a:pt x="1821" y="80086"/>
                    <a:pt x="81" y="81076"/>
                  </a:cubicBezTo>
                  <a:cubicBezTo>
                    <a:pt x="1" y="81130"/>
                    <a:pt x="1" y="81183"/>
                    <a:pt x="28" y="81264"/>
                  </a:cubicBezTo>
                  <a:cubicBezTo>
                    <a:pt x="44" y="81297"/>
                    <a:pt x="81" y="81320"/>
                    <a:pt x="120" y="81320"/>
                  </a:cubicBezTo>
                  <a:cubicBezTo>
                    <a:pt x="143" y="81320"/>
                    <a:pt x="168" y="81311"/>
                    <a:pt x="188" y="81290"/>
                  </a:cubicBezTo>
                  <a:cubicBezTo>
                    <a:pt x="1981" y="80273"/>
                    <a:pt x="3106" y="78427"/>
                    <a:pt x="3159" y="76366"/>
                  </a:cubicBezTo>
                  <a:cubicBezTo>
                    <a:pt x="5167" y="75322"/>
                    <a:pt x="6398" y="73314"/>
                    <a:pt x="6398" y="71066"/>
                  </a:cubicBezTo>
                  <a:cubicBezTo>
                    <a:pt x="6398" y="68818"/>
                    <a:pt x="5167" y="66784"/>
                    <a:pt x="3159" y="65766"/>
                  </a:cubicBezTo>
                  <a:cubicBezTo>
                    <a:pt x="3106" y="63786"/>
                    <a:pt x="2062" y="61992"/>
                    <a:pt x="376" y="60922"/>
                  </a:cubicBezTo>
                  <a:cubicBezTo>
                    <a:pt x="2062" y="59878"/>
                    <a:pt x="3106" y="58085"/>
                    <a:pt x="3159" y="56104"/>
                  </a:cubicBezTo>
                  <a:cubicBezTo>
                    <a:pt x="5167" y="55060"/>
                    <a:pt x="6398" y="53053"/>
                    <a:pt x="6398" y="50804"/>
                  </a:cubicBezTo>
                  <a:cubicBezTo>
                    <a:pt x="6398" y="48556"/>
                    <a:pt x="5167" y="46522"/>
                    <a:pt x="3159" y="45505"/>
                  </a:cubicBezTo>
                  <a:cubicBezTo>
                    <a:pt x="3159" y="43604"/>
                    <a:pt x="2062" y="41731"/>
                    <a:pt x="376" y="40660"/>
                  </a:cubicBezTo>
                  <a:cubicBezTo>
                    <a:pt x="1901" y="39723"/>
                    <a:pt x="3293" y="37903"/>
                    <a:pt x="3186" y="35816"/>
                  </a:cubicBezTo>
                  <a:cubicBezTo>
                    <a:pt x="5167" y="34799"/>
                    <a:pt x="6398" y="32764"/>
                    <a:pt x="6398" y="30543"/>
                  </a:cubicBezTo>
                  <a:cubicBezTo>
                    <a:pt x="6398" y="28295"/>
                    <a:pt x="5167" y="26260"/>
                    <a:pt x="3159" y="25243"/>
                  </a:cubicBezTo>
                  <a:cubicBezTo>
                    <a:pt x="3079" y="23236"/>
                    <a:pt x="2035" y="21443"/>
                    <a:pt x="376" y="20399"/>
                  </a:cubicBezTo>
                  <a:cubicBezTo>
                    <a:pt x="2089" y="19328"/>
                    <a:pt x="3186" y="17401"/>
                    <a:pt x="3186" y="15554"/>
                  </a:cubicBezTo>
                  <a:cubicBezTo>
                    <a:pt x="5167" y="14537"/>
                    <a:pt x="6398" y="12503"/>
                    <a:pt x="6398" y="10255"/>
                  </a:cubicBezTo>
                  <a:cubicBezTo>
                    <a:pt x="6398" y="8033"/>
                    <a:pt x="5167" y="5999"/>
                    <a:pt x="3186" y="4982"/>
                  </a:cubicBezTo>
                  <a:lnTo>
                    <a:pt x="3186" y="4955"/>
                  </a:lnTo>
                  <a:cubicBezTo>
                    <a:pt x="3186" y="3028"/>
                    <a:pt x="1981" y="1074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6" name="Google Shape;1286;p49"/>
            <p:cNvSpPr/>
            <p:nvPr/>
          </p:nvSpPr>
          <p:spPr>
            <a:xfrm>
              <a:off x="224725" y="8188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29" y="1"/>
                  </a:moveTo>
                  <a:cubicBezTo>
                    <a:pt x="83" y="1"/>
                    <a:pt x="44" y="20"/>
                    <a:pt x="27" y="70"/>
                  </a:cubicBezTo>
                  <a:cubicBezTo>
                    <a:pt x="27" y="70"/>
                    <a:pt x="1" y="97"/>
                    <a:pt x="1" y="124"/>
                  </a:cubicBezTo>
                  <a:cubicBezTo>
                    <a:pt x="1" y="178"/>
                    <a:pt x="27" y="204"/>
                    <a:pt x="81" y="231"/>
                  </a:cubicBezTo>
                  <a:cubicBezTo>
                    <a:pt x="1821" y="1248"/>
                    <a:pt x="2972" y="3175"/>
                    <a:pt x="2918" y="5022"/>
                  </a:cubicBezTo>
                  <a:cubicBezTo>
                    <a:pt x="2945" y="5076"/>
                    <a:pt x="2945" y="5129"/>
                    <a:pt x="2998" y="5156"/>
                  </a:cubicBezTo>
                  <a:cubicBezTo>
                    <a:pt x="4952" y="6119"/>
                    <a:pt x="6157" y="8073"/>
                    <a:pt x="6157" y="10268"/>
                  </a:cubicBezTo>
                  <a:cubicBezTo>
                    <a:pt x="6157" y="12436"/>
                    <a:pt x="4952" y="14390"/>
                    <a:pt x="2998" y="15354"/>
                  </a:cubicBezTo>
                  <a:cubicBezTo>
                    <a:pt x="2945" y="15380"/>
                    <a:pt x="2918" y="15461"/>
                    <a:pt x="2918" y="15487"/>
                  </a:cubicBezTo>
                  <a:cubicBezTo>
                    <a:pt x="2998" y="17334"/>
                    <a:pt x="1848" y="19235"/>
                    <a:pt x="108" y="20278"/>
                  </a:cubicBezTo>
                  <a:cubicBezTo>
                    <a:pt x="54" y="20278"/>
                    <a:pt x="27" y="20305"/>
                    <a:pt x="27" y="20359"/>
                  </a:cubicBezTo>
                  <a:cubicBezTo>
                    <a:pt x="1" y="20412"/>
                    <a:pt x="27" y="20466"/>
                    <a:pt x="81" y="20493"/>
                  </a:cubicBezTo>
                  <a:cubicBezTo>
                    <a:pt x="1794" y="21510"/>
                    <a:pt x="2865" y="23303"/>
                    <a:pt x="2918" y="25310"/>
                  </a:cubicBezTo>
                  <a:cubicBezTo>
                    <a:pt x="2945" y="25364"/>
                    <a:pt x="2972" y="25391"/>
                    <a:pt x="2998" y="25417"/>
                  </a:cubicBezTo>
                  <a:cubicBezTo>
                    <a:pt x="4952" y="26381"/>
                    <a:pt x="6157" y="28362"/>
                    <a:pt x="6157" y="30530"/>
                  </a:cubicBezTo>
                  <a:cubicBezTo>
                    <a:pt x="6157" y="32698"/>
                    <a:pt x="4952" y="34652"/>
                    <a:pt x="2998" y="35642"/>
                  </a:cubicBezTo>
                  <a:cubicBezTo>
                    <a:pt x="2945" y="35642"/>
                    <a:pt x="2918" y="35695"/>
                    <a:pt x="2918" y="35749"/>
                  </a:cubicBezTo>
                  <a:cubicBezTo>
                    <a:pt x="3106" y="37837"/>
                    <a:pt x="1633" y="39630"/>
                    <a:pt x="108" y="40540"/>
                  </a:cubicBezTo>
                  <a:cubicBezTo>
                    <a:pt x="54" y="40540"/>
                    <a:pt x="27" y="40594"/>
                    <a:pt x="27" y="40620"/>
                  </a:cubicBezTo>
                  <a:cubicBezTo>
                    <a:pt x="1" y="40674"/>
                    <a:pt x="27" y="40727"/>
                    <a:pt x="81" y="40754"/>
                  </a:cubicBezTo>
                  <a:cubicBezTo>
                    <a:pt x="1821" y="41771"/>
                    <a:pt x="2918" y="43645"/>
                    <a:pt x="2918" y="45545"/>
                  </a:cubicBezTo>
                  <a:cubicBezTo>
                    <a:pt x="2918" y="45545"/>
                    <a:pt x="2918" y="45545"/>
                    <a:pt x="2918" y="45572"/>
                  </a:cubicBezTo>
                  <a:cubicBezTo>
                    <a:pt x="2918" y="45626"/>
                    <a:pt x="2945" y="45652"/>
                    <a:pt x="2998" y="45679"/>
                  </a:cubicBezTo>
                  <a:cubicBezTo>
                    <a:pt x="4952" y="46669"/>
                    <a:pt x="6157" y="48623"/>
                    <a:pt x="6157" y="50791"/>
                  </a:cubicBezTo>
                  <a:cubicBezTo>
                    <a:pt x="6157" y="52959"/>
                    <a:pt x="4952" y="54913"/>
                    <a:pt x="2998" y="55904"/>
                  </a:cubicBezTo>
                  <a:cubicBezTo>
                    <a:pt x="2945" y="55930"/>
                    <a:pt x="2918" y="55957"/>
                    <a:pt x="2918" y="56011"/>
                  </a:cubicBezTo>
                  <a:cubicBezTo>
                    <a:pt x="2891" y="57991"/>
                    <a:pt x="1821" y="59785"/>
                    <a:pt x="108" y="60802"/>
                  </a:cubicBezTo>
                  <a:cubicBezTo>
                    <a:pt x="54" y="60828"/>
                    <a:pt x="27" y="60855"/>
                    <a:pt x="27" y="60882"/>
                  </a:cubicBezTo>
                  <a:cubicBezTo>
                    <a:pt x="1" y="60935"/>
                    <a:pt x="27" y="60989"/>
                    <a:pt x="81" y="61016"/>
                  </a:cubicBezTo>
                  <a:cubicBezTo>
                    <a:pt x="1821" y="62033"/>
                    <a:pt x="2891" y="63826"/>
                    <a:pt x="2918" y="65834"/>
                  </a:cubicBezTo>
                  <a:cubicBezTo>
                    <a:pt x="2918" y="65887"/>
                    <a:pt x="2945" y="65914"/>
                    <a:pt x="2998" y="65941"/>
                  </a:cubicBezTo>
                  <a:cubicBezTo>
                    <a:pt x="4952" y="66931"/>
                    <a:pt x="6157" y="68885"/>
                    <a:pt x="6157" y="71053"/>
                  </a:cubicBezTo>
                  <a:cubicBezTo>
                    <a:pt x="6157" y="73221"/>
                    <a:pt x="4952" y="75175"/>
                    <a:pt x="2998" y="76165"/>
                  </a:cubicBezTo>
                  <a:cubicBezTo>
                    <a:pt x="2945" y="76192"/>
                    <a:pt x="2918" y="76219"/>
                    <a:pt x="2918" y="76272"/>
                  </a:cubicBezTo>
                  <a:cubicBezTo>
                    <a:pt x="2891" y="78280"/>
                    <a:pt x="1821" y="80073"/>
                    <a:pt x="81" y="81090"/>
                  </a:cubicBezTo>
                  <a:cubicBezTo>
                    <a:pt x="27" y="81117"/>
                    <a:pt x="1" y="81197"/>
                    <a:pt x="27" y="81251"/>
                  </a:cubicBezTo>
                  <a:cubicBezTo>
                    <a:pt x="67" y="81290"/>
                    <a:pt x="106" y="81315"/>
                    <a:pt x="156" y="81315"/>
                  </a:cubicBezTo>
                  <a:cubicBezTo>
                    <a:pt x="174" y="81315"/>
                    <a:pt x="193" y="81311"/>
                    <a:pt x="215" y="81304"/>
                  </a:cubicBezTo>
                  <a:cubicBezTo>
                    <a:pt x="2008" y="80260"/>
                    <a:pt x="3106" y="78413"/>
                    <a:pt x="3186" y="76352"/>
                  </a:cubicBezTo>
                  <a:cubicBezTo>
                    <a:pt x="5166" y="75309"/>
                    <a:pt x="6398" y="73301"/>
                    <a:pt x="6398" y="71053"/>
                  </a:cubicBezTo>
                  <a:cubicBezTo>
                    <a:pt x="6398" y="68805"/>
                    <a:pt x="5166" y="66797"/>
                    <a:pt x="3186" y="65753"/>
                  </a:cubicBezTo>
                  <a:cubicBezTo>
                    <a:pt x="3106" y="63773"/>
                    <a:pt x="2062" y="61979"/>
                    <a:pt x="375" y="60909"/>
                  </a:cubicBezTo>
                  <a:cubicBezTo>
                    <a:pt x="2062" y="59865"/>
                    <a:pt x="3106" y="58072"/>
                    <a:pt x="3186" y="56091"/>
                  </a:cubicBezTo>
                  <a:cubicBezTo>
                    <a:pt x="5166" y="55047"/>
                    <a:pt x="6398" y="53040"/>
                    <a:pt x="6398" y="50791"/>
                  </a:cubicBezTo>
                  <a:cubicBezTo>
                    <a:pt x="6398" y="48543"/>
                    <a:pt x="5166" y="46536"/>
                    <a:pt x="3186" y="45492"/>
                  </a:cubicBezTo>
                  <a:cubicBezTo>
                    <a:pt x="3159" y="43591"/>
                    <a:pt x="2088" y="41718"/>
                    <a:pt x="375" y="40647"/>
                  </a:cubicBezTo>
                  <a:cubicBezTo>
                    <a:pt x="1901" y="39710"/>
                    <a:pt x="3320" y="37890"/>
                    <a:pt x="3186" y="35829"/>
                  </a:cubicBezTo>
                  <a:cubicBezTo>
                    <a:pt x="5166" y="34785"/>
                    <a:pt x="6398" y="32751"/>
                    <a:pt x="6398" y="30530"/>
                  </a:cubicBezTo>
                  <a:cubicBezTo>
                    <a:pt x="6398" y="28281"/>
                    <a:pt x="5166" y="26247"/>
                    <a:pt x="3186" y="25230"/>
                  </a:cubicBezTo>
                  <a:cubicBezTo>
                    <a:pt x="3079" y="23223"/>
                    <a:pt x="2062" y="21429"/>
                    <a:pt x="375" y="20386"/>
                  </a:cubicBezTo>
                  <a:cubicBezTo>
                    <a:pt x="2088" y="19315"/>
                    <a:pt x="3186" y="17441"/>
                    <a:pt x="3186" y="15595"/>
                  </a:cubicBezTo>
                  <a:cubicBezTo>
                    <a:pt x="3186" y="15595"/>
                    <a:pt x="3186" y="15568"/>
                    <a:pt x="3186" y="15541"/>
                  </a:cubicBezTo>
                  <a:cubicBezTo>
                    <a:pt x="5166" y="14524"/>
                    <a:pt x="6398" y="12490"/>
                    <a:pt x="6398" y="10268"/>
                  </a:cubicBezTo>
                  <a:cubicBezTo>
                    <a:pt x="6398" y="8020"/>
                    <a:pt x="5166" y="5986"/>
                    <a:pt x="3186" y="4969"/>
                  </a:cubicBezTo>
                  <a:lnTo>
                    <a:pt x="3186" y="4942"/>
                  </a:lnTo>
                  <a:cubicBezTo>
                    <a:pt x="3186" y="3041"/>
                    <a:pt x="1981" y="1061"/>
                    <a:pt x="215" y="17"/>
                  </a:cubicBezTo>
                  <a:cubicBezTo>
                    <a:pt x="185" y="7"/>
                    <a:pt x="156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7" name="Google Shape;1287;p49"/>
            <p:cNvSpPr/>
            <p:nvPr/>
          </p:nvSpPr>
          <p:spPr>
            <a:xfrm>
              <a:off x="1914975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51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27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45" y="15402"/>
                    <a:pt x="2945" y="15428"/>
                    <a:pt x="2945" y="15482"/>
                  </a:cubicBezTo>
                  <a:cubicBezTo>
                    <a:pt x="2998" y="17355"/>
                    <a:pt x="1848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45" y="35663"/>
                    <a:pt x="2918" y="35717"/>
                    <a:pt x="2945" y="35770"/>
                  </a:cubicBezTo>
                  <a:cubicBezTo>
                    <a:pt x="3106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45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6" y="78408"/>
                    <a:pt x="3186" y="76347"/>
                  </a:cubicBezTo>
                  <a:cubicBezTo>
                    <a:pt x="5166" y="75330"/>
                    <a:pt x="6424" y="73296"/>
                    <a:pt x="6424" y="71047"/>
                  </a:cubicBezTo>
                  <a:cubicBezTo>
                    <a:pt x="6424" y="68826"/>
                    <a:pt x="5166" y="66792"/>
                    <a:pt x="3186" y="65748"/>
                  </a:cubicBezTo>
                  <a:cubicBezTo>
                    <a:pt x="3106" y="63767"/>
                    <a:pt x="2062" y="61974"/>
                    <a:pt x="375" y="60930"/>
                  </a:cubicBezTo>
                  <a:cubicBezTo>
                    <a:pt x="2062" y="59859"/>
                    <a:pt x="3106" y="58093"/>
                    <a:pt x="3186" y="56085"/>
                  </a:cubicBezTo>
                  <a:cubicBezTo>
                    <a:pt x="5166" y="55068"/>
                    <a:pt x="6424" y="53034"/>
                    <a:pt x="6424" y="50786"/>
                  </a:cubicBezTo>
                  <a:cubicBezTo>
                    <a:pt x="6424" y="48537"/>
                    <a:pt x="5166" y="46530"/>
                    <a:pt x="3186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66" y="26268"/>
                    <a:pt x="3186" y="25225"/>
                  </a:cubicBezTo>
                  <a:cubicBezTo>
                    <a:pt x="3106" y="23244"/>
                    <a:pt x="2062" y="21451"/>
                    <a:pt x="375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66" y="14518"/>
                    <a:pt x="6424" y="12511"/>
                    <a:pt x="6424" y="10263"/>
                  </a:cubicBezTo>
                  <a:cubicBezTo>
                    <a:pt x="6424" y="8014"/>
                    <a:pt x="5166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193" y="4"/>
                    <a:pt x="17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8" name="Google Shape;1288;p49"/>
            <p:cNvSpPr/>
            <p:nvPr/>
          </p:nvSpPr>
          <p:spPr>
            <a:xfrm>
              <a:off x="1761075" y="2845375"/>
              <a:ext cx="160625" cy="2032675"/>
            </a:xfrm>
            <a:custGeom>
              <a:rect b="b" l="l" r="r" t="t"/>
              <a:pathLst>
                <a:path extrusionOk="0" h="81307" w="6425">
                  <a:moveTo>
                    <a:pt x="146" y="1"/>
                  </a:moveTo>
                  <a:cubicBezTo>
                    <a:pt x="108" y="1"/>
                    <a:pt x="71" y="24"/>
                    <a:pt x="54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1" y="244"/>
                  </a:cubicBezTo>
                  <a:cubicBezTo>
                    <a:pt x="1821" y="1234"/>
                    <a:pt x="2972" y="3162"/>
                    <a:pt x="2945" y="5035"/>
                  </a:cubicBezTo>
                  <a:cubicBezTo>
                    <a:pt x="2945" y="5089"/>
                    <a:pt x="2972" y="5142"/>
                    <a:pt x="2998" y="5142"/>
                  </a:cubicBezTo>
                  <a:cubicBezTo>
                    <a:pt x="4952" y="6133"/>
                    <a:pt x="6183" y="8086"/>
                    <a:pt x="6183" y="10254"/>
                  </a:cubicBezTo>
                  <a:cubicBezTo>
                    <a:pt x="6183" y="12422"/>
                    <a:pt x="4952" y="14376"/>
                    <a:pt x="2998" y="15367"/>
                  </a:cubicBezTo>
                  <a:cubicBezTo>
                    <a:pt x="2972" y="15393"/>
                    <a:pt x="2945" y="15447"/>
                    <a:pt x="2945" y="15474"/>
                  </a:cubicBezTo>
                  <a:cubicBezTo>
                    <a:pt x="2998" y="17321"/>
                    <a:pt x="1847" y="19248"/>
                    <a:pt x="108" y="20265"/>
                  </a:cubicBezTo>
                  <a:cubicBezTo>
                    <a:pt x="81" y="20292"/>
                    <a:pt x="27" y="20318"/>
                    <a:pt x="27" y="20345"/>
                  </a:cubicBezTo>
                  <a:cubicBezTo>
                    <a:pt x="27" y="20425"/>
                    <a:pt x="27" y="20479"/>
                    <a:pt x="81" y="20506"/>
                  </a:cubicBezTo>
                  <a:cubicBezTo>
                    <a:pt x="1821" y="21496"/>
                    <a:pt x="2891" y="23289"/>
                    <a:pt x="2945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83" y="28348"/>
                    <a:pt x="6183" y="30516"/>
                  </a:cubicBezTo>
                  <a:cubicBezTo>
                    <a:pt x="6183" y="32684"/>
                    <a:pt x="4952" y="34665"/>
                    <a:pt x="2998" y="35628"/>
                  </a:cubicBezTo>
                  <a:cubicBezTo>
                    <a:pt x="2972" y="35655"/>
                    <a:pt x="2945" y="35709"/>
                    <a:pt x="2945" y="35762"/>
                  </a:cubicBezTo>
                  <a:cubicBezTo>
                    <a:pt x="3105" y="37823"/>
                    <a:pt x="1633" y="39643"/>
                    <a:pt x="108" y="40526"/>
                  </a:cubicBezTo>
                  <a:cubicBezTo>
                    <a:pt x="81" y="40553"/>
                    <a:pt x="27" y="40580"/>
                    <a:pt x="27" y="40633"/>
                  </a:cubicBezTo>
                  <a:cubicBezTo>
                    <a:pt x="27" y="40687"/>
                    <a:pt x="27" y="40741"/>
                    <a:pt x="81" y="40767"/>
                  </a:cubicBezTo>
                  <a:cubicBezTo>
                    <a:pt x="1821" y="41784"/>
                    <a:pt x="2945" y="43631"/>
                    <a:pt x="2945" y="45532"/>
                  </a:cubicBezTo>
                  <a:lnTo>
                    <a:pt x="2945" y="45558"/>
                  </a:lnTo>
                  <a:cubicBezTo>
                    <a:pt x="2945" y="45612"/>
                    <a:pt x="2972" y="45665"/>
                    <a:pt x="2998" y="45692"/>
                  </a:cubicBezTo>
                  <a:cubicBezTo>
                    <a:pt x="4952" y="46656"/>
                    <a:pt x="6183" y="48610"/>
                    <a:pt x="6183" y="50778"/>
                  </a:cubicBezTo>
                  <a:cubicBezTo>
                    <a:pt x="6183" y="52972"/>
                    <a:pt x="4952" y="54926"/>
                    <a:pt x="2998" y="55890"/>
                  </a:cubicBezTo>
                  <a:cubicBezTo>
                    <a:pt x="2972" y="55917"/>
                    <a:pt x="2945" y="55970"/>
                    <a:pt x="2945" y="55997"/>
                  </a:cubicBezTo>
                  <a:cubicBezTo>
                    <a:pt x="2891" y="58004"/>
                    <a:pt x="1847" y="59798"/>
                    <a:pt x="108" y="60815"/>
                  </a:cubicBezTo>
                  <a:cubicBezTo>
                    <a:pt x="81" y="60815"/>
                    <a:pt x="27" y="60841"/>
                    <a:pt x="27" y="60895"/>
                  </a:cubicBezTo>
                  <a:cubicBezTo>
                    <a:pt x="27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45" y="65847"/>
                  </a:cubicBezTo>
                  <a:cubicBezTo>
                    <a:pt x="2945" y="65873"/>
                    <a:pt x="2972" y="65927"/>
                    <a:pt x="2998" y="65954"/>
                  </a:cubicBezTo>
                  <a:cubicBezTo>
                    <a:pt x="4952" y="66917"/>
                    <a:pt x="6183" y="68871"/>
                    <a:pt x="6183" y="71066"/>
                  </a:cubicBezTo>
                  <a:cubicBezTo>
                    <a:pt x="6183" y="73234"/>
                    <a:pt x="4952" y="75188"/>
                    <a:pt x="2998" y="76151"/>
                  </a:cubicBezTo>
                  <a:cubicBezTo>
                    <a:pt x="2972" y="76178"/>
                    <a:pt x="2945" y="76232"/>
                    <a:pt x="2945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54" y="81237"/>
                  </a:cubicBezTo>
                  <a:cubicBezTo>
                    <a:pt x="71" y="81288"/>
                    <a:pt x="110" y="81306"/>
                    <a:pt x="149" y="81306"/>
                  </a:cubicBezTo>
                  <a:cubicBezTo>
                    <a:pt x="172" y="81306"/>
                    <a:pt x="195" y="81300"/>
                    <a:pt x="215" y="81290"/>
                  </a:cubicBezTo>
                  <a:cubicBezTo>
                    <a:pt x="2008" y="80247"/>
                    <a:pt x="3105" y="78400"/>
                    <a:pt x="3186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6" y="65766"/>
                  </a:cubicBezTo>
                  <a:cubicBezTo>
                    <a:pt x="3132" y="63759"/>
                    <a:pt x="2088" y="61992"/>
                    <a:pt x="402" y="60922"/>
                  </a:cubicBezTo>
                  <a:cubicBezTo>
                    <a:pt x="2088" y="59878"/>
                    <a:pt x="3132" y="58085"/>
                    <a:pt x="3186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6" y="45505"/>
                  </a:cubicBezTo>
                  <a:cubicBezTo>
                    <a:pt x="3186" y="43604"/>
                    <a:pt x="2088" y="41731"/>
                    <a:pt x="402" y="40660"/>
                  </a:cubicBezTo>
                  <a:cubicBezTo>
                    <a:pt x="1901" y="39697"/>
                    <a:pt x="3320" y="37877"/>
                    <a:pt x="3186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6" y="25216"/>
                  </a:cubicBezTo>
                  <a:cubicBezTo>
                    <a:pt x="3105" y="23236"/>
                    <a:pt x="2062" y="21442"/>
                    <a:pt x="402" y="20399"/>
                  </a:cubicBezTo>
                  <a:cubicBezTo>
                    <a:pt x="2115" y="19328"/>
                    <a:pt x="3212" y="17401"/>
                    <a:pt x="3186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6" y="4955"/>
                  </a:cubicBezTo>
                  <a:cubicBezTo>
                    <a:pt x="3186" y="3028"/>
                    <a:pt x="2008" y="1047"/>
                    <a:pt x="215" y="30"/>
                  </a:cubicBezTo>
                  <a:cubicBezTo>
                    <a:pt x="194" y="10"/>
                    <a:pt x="170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9" name="Google Shape;1289;p49"/>
            <p:cNvSpPr/>
            <p:nvPr/>
          </p:nvSpPr>
          <p:spPr>
            <a:xfrm>
              <a:off x="1607850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0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71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0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0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64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0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64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64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44" y="81296"/>
                    <a:pt x="82" y="81315"/>
                    <a:pt x="122" y="81315"/>
                  </a:cubicBezTo>
                  <a:cubicBezTo>
                    <a:pt x="145" y="81315"/>
                    <a:pt x="168" y="81308"/>
                    <a:pt x="188" y="81299"/>
                  </a:cubicBezTo>
                  <a:cubicBezTo>
                    <a:pt x="1981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61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61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0" name="Google Shape;1290;p49"/>
            <p:cNvSpPr/>
            <p:nvPr/>
          </p:nvSpPr>
          <p:spPr>
            <a:xfrm>
              <a:off x="1453950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33" y="1"/>
                  </a:moveTo>
                  <a:cubicBezTo>
                    <a:pt x="9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27" y="217"/>
                    <a:pt x="80" y="244"/>
                  </a:cubicBezTo>
                  <a:cubicBezTo>
                    <a:pt x="1820" y="1234"/>
                    <a:pt x="2971" y="3188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20"/>
                    <a:pt x="2944" y="15474"/>
                  </a:cubicBezTo>
                  <a:cubicBezTo>
                    <a:pt x="2998" y="17347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44" y="35655"/>
                    <a:pt x="2918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cubicBezTo>
                    <a:pt x="2944" y="45558"/>
                    <a:pt x="2944" y="45558"/>
                    <a:pt x="2944" y="45558"/>
                  </a:cubicBez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27" y="81237"/>
                  </a:cubicBezTo>
                  <a:cubicBezTo>
                    <a:pt x="61" y="81288"/>
                    <a:pt x="106" y="81306"/>
                    <a:pt x="147" y="81306"/>
                  </a:cubicBezTo>
                  <a:cubicBezTo>
                    <a:pt x="172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66" y="75322"/>
                    <a:pt x="6424" y="73288"/>
                    <a:pt x="6424" y="71066"/>
                  </a:cubicBezTo>
                  <a:cubicBezTo>
                    <a:pt x="6424" y="68818"/>
                    <a:pt x="5166" y="66783"/>
                    <a:pt x="3185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85" y="56077"/>
                  </a:cubicBezTo>
                  <a:cubicBezTo>
                    <a:pt x="5166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66" y="26260"/>
                    <a:pt x="3185" y="25216"/>
                  </a:cubicBezTo>
                  <a:cubicBezTo>
                    <a:pt x="3105" y="23236"/>
                    <a:pt x="2061" y="21442"/>
                    <a:pt x="375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84" y="10"/>
                    <a:pt x="157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1" name="Google Shape;1291;p49"/>
            <p:cNvSpPr/>
            <p:nvPr/>
          </p:nvSpPr>
          <p:spPr>
            <a:xfrm>
              <a:off x="1300050" y="2593575"/>
              <a:ext cx="160600" cy="2032875"/>
            </a:xfrm>
            <a:custGeom>
              <a:rect b="b" l="l" r="r" t="t"/>
              <a:pathLst>
                <a:path extrusionOk="0" h="81315" w="6424">
                  <a:moveTo>
                    <a:pt x="167" y="1"/>
                  </a:moveTo>
                  <a:cubicBezTo>
                    <a:pt x="121" y="1"/>
                    <a:pt x="73" y="26"/>
                    <a:pt x="54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0" y="225"/>
                  </a:cubicBezTo>
                  <a:cubicBezTo>
                    <a:pt x="1820" y="1243"/>
                    <a:pt x="2971" y="3170"/>
                    <a:pt x="2944" y="5043"/>
                  </a:cubicBezTo>
                  <a:cubicBezTo>
                    <a:pt x="2944" y="5070"/>
                    <a:pt x="2971" y="5124"/>
                    <a:pt x="3025" y="5150"/>
                  </a:cubicBezTo>
                  <a:cubicBezTo>
                    <a:pt x="4952" y="6141"/>
                    <a:pt x="6183" y="8095"/>
                    <a:pt x="6183" y="10263"/>
                  </a:cubicBezTo>
                  <a:cubicBezTo>
                    <a:pt x="6183" y="12431"/>
                    <a:pt x="4952" y="14384"/>
                    <a:pt x="3025" y="15375"/>
                  </a:cubicBezTo>
                  <a:cubicBezTo>
                    <a:pt x="2971" y="15402"/>
                    <a:pt x="2944" y="15428"/>
                    <a:pt x="2944" y="15482"/>
                  </a:cubicBezTo>
                  <a:cubicBezTo>
                    <a:pt x="2998" y="17355"/>
                    <a:pt x="1847" y="19256"/>
                    <a:pt x="107" y="20273"/>
                  </a:cubicBezTo>
                  <a:cubicBezTo>
                    <a:pt x="80" y="20300"/>
                    <a:pt x="54" y="20326"/>
                    <a:pt x="27" y="20353"/>
                  </a:cubicBezTo>
                  <a:cubicBezTo>
                    <a:pt x="27" y="20407"/>
                    <a:pt x="27" y="20460"/>
                    <a:pt x="80" y="20514"/>
                  </a:cubicBezTo>
                  <a:cubicBezTo>
                    <a:pt x="1820" y="21504"/>
                    <a:pt x="2891" y="23297"/>
                    <a:pt x="2944" y="25305"/>
                  </a:cubicBezTo>
                  <a:cubicBezTo>
                    <a:pt x="2944" y="25358"/>
                    <a:pt x="2971" y="25385"/>
                    <a:pt x="3025" y="25412"/>
                  </a:cubicBezTo>
                  <a:cubicBezTo>
                    <a:pt x="4952" y="26402"/>
                    <a:pt x="6183" y="28356"/>
                    <a:pt x="6183" y="30524"/>
                  </a:cubicBezTo>
                  <a:cubicBezTo>
                    <a:pt x="6183" y="32692"/>
                    <a:pt x="4952" y="34646"/>
                    <a:pt x="3025" y="35636"/>
                  </a:cubicBezTo>
                  <a:cubicBezTo>
                    <a:pt x="2971" y="35663"/>
                    <a:pt x="2944" y="35717"/>
                    <a:pt x="2944" y="35770"/>
                  </a:cubicBezTo>
                  <a:cubicBezTo>
                    <a:pt x="3105" y="37831"/>
                    <a:pt x="1633" y="39651"/>
                    <a:pt x="107" y="40535"/>
                  </a:cubicBezTo>
                  <a:cubicBezTo>
                    <a:pt x="80" y="40561"/>
                    <a:pt x="54" y="40588"/>
                    <a:pt x="27" y="40615"/>
                  </a:cubicBezTo>
                  <a:cubicBezTo>
                    <a:pt x="27" y="40668"/>
                    <a:pt x="27" y="40749"/>
                    <a:pt x="80" y="40775"/>
                  </a:cubicBezTo>
                  <a:cubicBezTo>
                    <a:pt x="1820" y="41766"/>
                    <a:pt x="2944" y="43639"/>
                    <a:pt x="2944" y="45540"/>
                  </a:cubicBezTo>
                  <a:cubicBezTo>
                    <a:pt x="2944" y="45540"/>
                    <a:pt x="2944" y="45566"/>
                    <a:pt x="2944" y="45566"/>
                  </a:cubicBezTo>
                  <a:cubicBezTo>
                    <a:pt x="2944" y="45620"/>
                    <a:pt x="2971" y="45674"/>
                    <a:pt x="3025" y="45674"/>
                  </a:cubicBezTo>
                  <a:cubicBezTo>
                    <a:pt x="4952" y="46664"/>
                    <a:pt x="6183" y="48618"/>
                    <a:pt x="6183" y="50786"/>
                  </a:cubicBezTo>
                  <a:cubicBezTo>
                    <a:pt x="6183" y="52954"/>
                    <a:pt x="4952" y="54934"/>
                    <a:pt x="3025" y="55898"/>
                  </a:cubicBezTo>
                  <a:cubicBezTo>
                    <a:pt x="2971" y="55925"/>
                    <a:pt x="2944" y="55952"/>
                    <a:pt x="2944" y="56005"/>
                  </a:cubicBezTo>
                  <a:cubicBezTo>
                    <a:pt x="2891" y="58012"/>
                    <a:pt x="1847" y="59806"/>
                    <a:pt x="107" y="60796"/>
                  </a:cubicBezTo>
                  <a:cubicBezTo>
                    <a:pt x="80" y="60823"/>
                    <a:pt x="54" y="60850"/>
                    <a:pt x="27" y="60903"/>
                  </a:cubicBezTo>
                  <a:cubicBezTo>
                    <a:pt x="27" y="60957"/>
                    <a:pt x="27" y="61010"/>
                    <a:pt x="80" y="61037"/>
                  </a:cubicBezTo>
                  <a:cubicBezTo>
                    <a:pt x="1820" y="62054"/>
                    <a:pt x="2891" y="63847"/>
                    <a:pt x="2944" y="65828"/>
                  </a:cubicBezTo>
                  <a:cubicBezTo>
                    <a:pt x="2944" y="65882"/>
                    <a:pt x="2971" y="65935"/>
                    <a:pt x="3025" y="65962"/>
                  </a:cubicBezTo>
                  <a:cubicBezTo>
                    <a:pt x="4952" y="66925"/>
                    <a:pt x="6183" y="68879"/>
                    <a:pt x="6183" y="71047"/>
                  </a:cubicBezTo>
                  <a:cubicBezTo>
                    <a:pt x="6183" y="73242"/>
                    <a:pt x="4952" y="75196"/>
                    <a:pt x="3025" y="76160"/>
                  </a:cubicBezTo>
                  <a:cubicBezTo>
                    <a:pt x="2971" y="76186"/>
                    <a:pt x="2944" y="76240"/>
                    <a:pt x="2944" y="76267"/>
                  </a:cubicBezTo>
                  <a:cubicBezTo>
                    <a:pt x="2891" y="78274"/>
                    <a:pt x="1820" y="80067"/>
                    <a:pt x="80" y="81084"/>
                  </a:cubicBezTo>
                  <a:cubicBezTo>
                    <a:pt x="27" y="81111"/>
                    <a:pt x="0" y="81191"/>
                    <a:pt x="54" y="81245"/>
                  </a:cubicBezTo>
                  <a:cubicBezTo>
                    <a:pt x="71" y="81296"/>
                    <a:pt x="109" y="81315"/>
                    <a:pt x="149" y="81315"/>
                  </a:cubicBezTo>
                  <a:cubicBezTo>
                    <a:pt x="171" y="81315"/>
                    <a:pt x="195" y="81308"/>
                    <a:pt x="214" y="81299"/>
                  </a:cubicBezTo>
                  <a:cubicBezTo>
                    <a:pt x="2007" y="80255"/>
                    <a:pt x="3105" y="78408"/>
                    <a:pt x="3185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5" y="65748"/>
                  </a:cubicBezTo>
                  <a:cubicBezTo>
                    <a:pt x="3132" y="63767"/>
                    <a:pt x="2088" y="61974"/>
                    <a:pt x="402" y="60930"/>
                  </a:cubicBezTo>
                  <a:cubicBezTo>
                    <a:pt x="2088" y="59859"/>
                    <a:pt x="3132" y="58093"/>
                    <a:pt x="3185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5" y="45486"/>
                  </a:cubicBezTo>
                  <a:cubicBezTo>
                    <a:pt x="3185" y="43586"/>
                    <a:pt x="2088" y="41739"/>
                    <a:pt x="402" y="40668"/>
                  </a:cubicBezTo>
                  <a:cubicBezTo>
                    <a:pt x="1927" y="39705"/>
                    <a:pt x="3319" y="37885"/>
                    <a:pt x="3212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5" y="25225"/>
                  </a:cubicBezTo>
                  <a:cubicBezTo>
                    <a:pt x="3105" y="23244"/>
                    <a:pt x="2061" y="21451"/>
                    <a:pt x="402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62"/>
                    <a:pt x="3185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5" y="4963"/>
                  </a:cubicBezTo>
                  <a:cubicBezTo>
                    <a:pt x="3185" y="3036"/>
                    <a:pt x="2007" y="1055"/>
                    <a:pt x="214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2" name="Google Shape;1292;p49"/>
            <p:cNvSpPr/>
            <p:nvPr/>
          </p:nvSpPr>
          <p:spPr>
            <a:xfrm>
              <a:off x="1146800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0" y="1"/>
                  </a:moveTo>
                  <a:cubicBezTo>
                    <a:pt x="81" y="1"/>
                    <a:pt x="44" y="24"/>
                    <a:pt x="28" y="57"/>
                  </a:cubicBezTo>
                  <a:cubicBezTo>
                    <a:pt x="28" y="84"/>
                    <a:pt x="1" y="110"/>
                    <a:pt x="1" y="137"/>
                  </a:cubicBezTo>
                  <a:cubicBezTo>
                    <a:pt x="1" y="164"/>
                    <a:pt x="28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2" y="17321"/>
                    <a:pt x="1848" y="19248"/>
                    <a:pt x="81" y="20265"/>
                  </a:cubicBezTo>
                  <a:cubicBezTo>
                    <a:pt x="54" y="20292"/>
                    <a:pt x="28" y="20318"/>
                    <a:pt x="1" y="20345"/>
                  </a:cubicBezTo>
                  <a:cubicBezTo>
                    <a:pt x="1" y="20425"/>
                    <a:pt x="28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9" y="37823"/>
                    <a:pt x="1633" y="39643"/>
                    <a:pt x="81" y="40526"/>
                  </a:cubicBezTo>
                  <a:cubicBezTo>
                    <a:pt x="54" y="40553"/>
                    <a:pt x="28" y="40580"/>
                    <a:pt x="1" y="40633"/>
                  </a:cubicBezTo>
                  <a:cubicBezTo>
                    <a:pt x="1" y="40687"/>
                    <a:pt x="28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32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81" y="60815"/>
                  </a:cubicBezTo>
                  <a:cubicBezTo>
                    <a:pt x="54" y="60815"/>
                    <a:pt x="28" y="60841"/>
                    <a:pt x="1" y="60895"/>
                  </a:cubicBezTo>
                  <a:cubicBezTo>
                    <a:pt x="1" y="60949"/>
                    <a:pt x="28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8" y="81103"/>
                    <a:pt x="1" y="81183"/>
                    <a:pt x="28" y="81237"/>
                  </a:cubicBezTo>
                  <a:cubicBezTo>
                    <a:pt x="44" y="81288"/>
                    <a:pt x="83" y="81306"/>
                    <a:pt x="129" y="81306"/>
                  </a:cubicBezTo>
                  <a:cubicBezTo>
                    <a:pt x="156" y="81306"/>
                    <a:pt x="185" y="81300"/>
                    <a:pt x="215" y="81290"/>
                  </a:cubicBezTo>
                  <a:cubicBezTo>
                    <a:pt x="1981" y="80247"/>
                    <a:pt x="3106" y="78400"/>
                    <a:pt x="3186" y="76366"/>
                  </a:cubicBezTo>
                  <a:cubicBezTo>
                    <a:pt x="5167" y="75322"/>
                    <a:pt x="6398" y="73288"/>
                    <a:pt x="6398" y="71066"/>
                  </a:cubicBezTo>
                  <a:cubicBezTo>
                    <a:pt x="6398" y="68818"/>
                    <a:pt x="5167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7" y="55060"/>
                    <a:pt x="6398" y="53026"/>
                    <a:pt x="6398" y="50778"/>
                  </a:cubicBezTo>
                  <a:cubicBezTo>
                    <a:pt x="6398" y="48556"/>
                    <a:pt x="5167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7" y="34799"/>
                    <a:pt x="6398" y="32764"/>
                    <a:pt x="6398" y="30516"/>
                  </a:cubicBezTo>
                  <a:cubicBezTo>
                    <a:pt x="6398" y="28268"/>
                    <a:pt x="5167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01"/>
                    <a:pt x="3186" y="15554"/>
                  </a:cubicBezTo>
                  <a:cubicBezTo>
                    <a:pt x="5167" y="14510"/>
                    <a:pt x="6398" y="12503"/>
                    <a:pt x="6398" y="10254"/>
                  </a:cubicBezTo>
                  <a:cubicBezTo>
                    <a:pt x="6398" y="8006"/>
                    <a:pt x="5167" y="5999"/>
                    <a:pt x="3186" y="4955"/>
                  </a:cubicBezTo>
                  <a:cubicBezTo>
                    <a:pt x="3186" y="3028"/>
                    <a:pt x="1981" y="1047"/>
                    <a:pt x="188" y="30"/>
                  </a:cubicBezTo>
                  <a:cubicBezTo>
                    <a:pt x="168" y="10"/>
                    <a:pt x="143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3" name="Google Shape;1293;p49"/>
            <p:cNvSpPr/>
            <p:nvPr/>
          </p:nvSpPr>
          <p:spPr>
            <a:xfrm>
              <a:off x="992900" y="2593575"/>
              <a:ext cx="160625" cy="2032875"/>
            </a:xfrm>
            <a:custGeom>
              <a:rect b="b" l="l" r="r" t="t"/>
              <a:pathLst>
                <a:path extrusionOk="0" h="81315" w="6425">
                  <a:moveTo>
                    <a:pt x="167" y="1"/>
                  </a:moveTo>
                  <a:cubicBezTo>
                    <a:pt x="120" y="1"/>
                    <a:pt x="67" y="26"/>
                    <a:pt x="27" y="65"/>
                  </a:cubicBezTo>
                  <a:cubicBezTo>
                    <a:pt x="27" y="92"/>
                    <a:pt x="27" y="118"/>
                    <a:pt x="27" y="118"/>
                  </a:cubicBezTo>
                  <a:cubicBezTo>
                    <a:pt x="27" y="172"/>
                    <a:pt x="54" y="225"/>
                    <a:pt x="81" y="225"/>
                  </a:cubicBezTo>
                  <a:cubicBezTo>
                    <a:pt x="1821" y="1243"/>
                    <a:pt x="2972" y="3170"/>
                    <a:pt x="2945" y="5043"/>
                  </a:cubicBezTo>
                  <a:cubicBezTo>
                    <a:pt x="2945" y="5070"/>
                    <a:pt x="2972" y="5124"/>
                    <a:pt x="2998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8" y="15375"/>
                  </a:cubicBezTo>
                  <a:cubicBezTo>
                    <a:pt x="2972" y="15402"/>
                    <a:pt x="2945" y="15428"/>
                    <a:pt x="2945" y="15482"/>
                  </a:cubicBezTo>
                  <a:cubicBezTo>
                    <a:pt x="2998" y="17329"/>
                    <a:pt x="1847" y="19256"/>
                    <a:pt x="108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1" y="20407"/>
                    <a:pt x="27" y="20460"/>
                    <a:pt x="81" y="20514"/>
                  </a:cubicBezTo>
                  <a:cubicBezTo>
                    <a:pt x="1794" y="21504"/>
                    <a:pt x="2865" y="23297"/>
                    <a:pt x="2945" y="25305"/>
                  </a:cubicBezTo>
                  <a:cubicBezTo>
                    <a:pt x="2945" y="25358"/>
                    <a:pt x="2972" y="25385"/>
                    <a:pt x="2998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8" y="35636"/>
                  </a:cubicBezTo>
                  <a:cubicBezTo>
                    <a:pt x="2972" y="35663"/>
                    <a:pt x="2945" y="35717"/>
                    <a:pt x="2945" y="35770"/>
                  </a:cubicBezTo>
                  <a:cubicBezTo>
                    <a:pt x="3105" y="37831"/>
                    <a:pt x="1633" y="39651"/>
                    <a:pt x="108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1" y="40668"/>
                    <a:pt x="27" y="40749"/>
                    <a:pt x="81" y="40775"/>
                  </a:cubicBezTo>
                  <a:cubicBezTo>
                    <a:pt x="1821" y="41766"/>
                    <a:pt x="2945" y="43639"/>
                    <a:pt x="2945" y="45540"/>
                  </a:cubicBezTo>
                  <a:cubicBezTo>
                    <a:pt x="2945" y="45540"/>
                    <a:pt x="2945" y="45566"/>
                    <a:pt x="2945" y="45566"/>
                  </a:cubicBezTo>
                  <a:cubicBezTo>
                    <a:pt x="2918" y="45620"/>
                    <a:pt x="2972" y="45674"/>
                    <a:pt x="2998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8" y="55898"/>
                  </a:cubicBezTo>
                  <a:cubicBezTo>
                    <a:pt x="2972" y="55925"/>
                    <a:pt x="2945" y="55952"/>
                    <a:pt x="2945" y="56005"/>
                  </a:cubicBezTo>
                  <a:cubicBezTo>
                    <a:pt x="2891" y="58012"/>
                    <a:pt x="1821" y="59806"/>
                    <a:pt x="108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1" y="60957"/>
                    <a:pt x="27" y="61010"/>
                    <a:pt x="81" y="61037"/>
                  </a:cubicBezTo>
                  <a:cubicBezTo>
                    <a:pt x="1821" y="62054"/>
                    <a:pt x="2891" y="63847"/>
                    <a:pt x="2945" y="65828"/>
                  </a:cubicBezTo>
                  <a:cubicBezTo>
                    <a:pt x="2945" y="65882"/>
                    <a:pt x="2972" y="65935"/>
                    <a:pt x="2998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8" y="76160"/>
                  </a:cubicBezTo>
                  <a:cubicBezTo>
                    <a:pt x="2972" y="76186"/>
                    <a:pt x="2945" y="76240"/>
                    <a:pt x="2945" y="76267"/>
                  </a:cubicBezTo>
                  <a:cubicBezTo>
                    <a:pt x="2891" y="78274"/>
                    <a:pt x="1821" y="80067"/>
                    <a:pt x="81" y="81084"/>
                  </a:cubicBezTo>
                  <a:cubicBezTo>
                    <a:pt x="27" y="81111"/>
                    <a:pt x="1" y="81191"/>
                    <a:pt x="27" y="81245"/>
                  </a:cubicBezTo>
                  <a:cubicBezTo>
                    <a:pt x="61" y="81296"/>
                    <a:pt x="106" y="81315"/>
                    <a:pt x="148" y="81315"/>
                  </a:cubicBezTo>
                  <a:cubicBezTo>
                    <a:pt x="172" y="81315"/>
                    <a:pt x="195" y="81308"/>
                    <a:pt x="215" y="81299"/>
                  </a:cubicBezTo>
                  <a:cubicBezTo>
                    <a:pt x="2008" y="80255"/>
                    <a:pt x="3105" y="78408"/>
                    <a:pt x="3186" y="76347"/>
                  </a:cubicBezTo>
                  <a:cubicBezTo>
                    <a:pt x="5193" y="75330"/>
                    <a:pt x="6424" y="73296"/>
                    <a:pt x="6424" y="71047"/>
                  </a:cubicBezTo>
                  <a:cubicBezTo>
                    <a:pt x="6424" y="68826"/>
                    <a:pt x="5193" y="66792"/>
                    <a:pt x="3186" y="65748"/>
                  </a:cubicBezTo>
                  <a:cubicBezTo>
                    <a:pt x="3105" y="63767"/>
                    <a:pt x="2088" y="61974"/>
                    <a:pt x="402" y="60930"/>
                  </a:cubicBezTo>
                  <a:cubicBezTo>
                    <a:pt x="2088" y="59859"/>
                    <a:pt x="3105" y="58093"/>
                    <a:pt x="3186" y="56085"/>
                  </a:cubicBezTo>
                  <a:cubicBezTo>
                    <a:pt x="5193" y="55068"/>
                    <a:pt x="6424" y="53034"/>
                    <a:pt x="6424" y="50786"/>
                  </a:cubicBezTo>
                  <a:cubicBezTo>
                    <a:pt x="6424" y="48537"/>
                    <a:pt x="5193" y="46530"/>
                    <a:pt x="3186" y="45486"/>
                  </a:cubicBezTo>
                  <a:cubicBezTo>
                    <a:pt x="3159" y="43586"/>
                    <a:pt x="2088" y="41739"/>
                    <a:pt x="402" y="40668"/>
                  </a:cubicBezTo>
                  <a:cubicBezTo>
                    <a:pt x="1901" y="39705"/>
                    <a:pt x="3320" y="37885"/>
                    <a:pt x="3186" y="35824"/>
                  </a:cubicBezTo>
                  <a:cubicBezTo>
                    <a:pt x="5193" y="34780"/>
                    <a:pt x="6424" y="32772"/>
                    <a:pt x="6424" y="30524"/>
                  </a:cubicBezTo>
                  <a:cubicBezTo>
                    <a:pt x="6424" y="28276"/>
                    <a:pt x="5193" y="26268"/>
                    <a:pt x="3186" y="25225"/>
                  </a:cubicBezTo>
                  <a:cubicBezTo>
                    <a:pt x="3105" y="23244"/>
                    <a:pt x="2062" y="21451"/>
                    <a:pt x="402" y="20407"/>
                  </a:cubicBezTo>
                  <a:cubicBezTo>
                    <a:pt x="2088" y="19336"/>
                    <a:pt x="3186" y="17436"/>
                    <a:pt x="3186" y="15616"/>
                  </a:cubicBezTo>
                  <a:cubicBezTo>
                    <a:pt x="3186" y="15589"/>
                    <a:pt x="3186" y="15562"/>
                    <a:pt x="3186" y="15562"/>
                  </a:cubicBezTo>
                  <a:cubicBezTo>
                    <a:pt x="5193" y="14518"/>
                    <a:pt x="6424" y="12511"/>
                    <a:pt x="6424" y="10263"/>
                  </a:cubicBezTo>
                  <a:cubicBezTo>
                    <a:pt x="6424" y="8014"/>
                    <a:pt x="5193" y="6007"/>
                    <a:pt x="3186" y="4963"/>
                  </a:cubicBezTo>
                  <a:cubicBezTo>
                    <a:pt x="3186" y="3036"/>
                    <a:pt x="2008" y="1055"/>
                    <a:pt x="215" y="11"/>
                  </a:cubicBezTo>
                  <a:cubicBezTo>
                    <a:pt x="200" y="4"/>
                    <a:pt x="184" y="1"/>
                    <a:pt x="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4" name="Google Shape;1294;p49"/>
            <p:cNvSpPr/>
            <p:nvPr/>
          </p:nvSpPr>
          <p:spPr>
            <a:xfrm>
              <a:off x="83967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19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0" y="84"/>
                    <a:pt x="0" y="110"/>
                    <a:pt x="0" y="137"/>
                  </a:cubicBezTo>
                  <a:cubicBezTo>
                    <a:pt x="0" y="164"/>
                    <a:pt x="27" y="217"/>
                    <a:pt x="54" y="244"/>
                  </a:cubicBezTo>
                  <a:cubicBezTo>
                    <a:pt x="1794" y="1234"/>
                    <a:pt x="2971" y="3162"/>
                    <a:pt x="2918" y="5035"/>
                  </a:cubicBezTo>
                  <a:cubicBezTo>
                    <a:pt x="2918" y="5089"/>
                    <a:pt x="2945" y="5142"/>
                    <a:pt x="2998" y="5142"/>
                  </a:cubicBezTo>
                  <a:cubicBezTo>
                    <a:pt x="4925" y="6133"/>
                    <a:pt x="6156" y="8086"/>
                    <a:pt x="6156" y="10254"/>
                  </a:cubicBezTo>
                  <a:cubicBezTo>
                    <a:pt x="6156" y="12422"/>
                    <a:pt x="4925" y="14376"/>
                    <a:pt x="2998" y="15367"/>
                  </a:cubicBezTo>
                  <a:cubicBezTo>
                    <a:pt x="2945" y="15393"/>
                    <a:pt x="2918" y="15420"/>
                    <a:pt x="2918" y="15474"/>
                  </a:cubicBezTo>
                  <a:cubicBezTo>
                    <a:pt x="2971" y="17321"/>
                    <a:pt x="1847" y="19248"/>
                    <a:pt x="81" y="20265"/>
                  </a:cubicBezTo>
                  <a:cubicBezTo>
                    <a:pt x="54" y="20292"/>
                    <a:pt x="27" y="20318"/>
                    <a:pt x="0" y="20345"/>
                  </a:cubicBezTo>
                  <a:cubicBezTo>
                    <a:pt x="0" y="20425"/>
                    <a:pt x="27" y="20479"/>
                    <a:pt x="54" y="20506"/>
                  </a:cubicBezTo>
                  <a:cubicBezTo>
                    <a:pt x="1794" y="21496"/>
                    <a:pt x="2864" y="23289"/>
                    <a:pt x="2918" y="25297"/>
                  </a:cubicBezTo>
                  <a:cubicBezTo>
                    <a:pt x="2918" y="25350"/>
                    <a:pt x="2945" y="25404"/>
                    <a:pt x="2998" y="25404"/>
                  </a:cubicBezTo>
                  <a:cubicBezTo>
                    <a:pt x="4925" y="26394"/>
                    <a:pt x="6156" y="28348"/>
                    <a:pt x="6156" y="30516"/>
                  </a:cubicBezTo>
                  <a:cubicBezTo>
                    <a:pt x="6156" y="32684"/>
                    <a:pt x="4925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078" y="37823"/>
                    <a:pt x="1606" y="39643"/>
                    <a:pt x="81" y="40526"/>
                  </a:cubicBezTo>
                  <a:cubicBezTo>
                    <a:pt x="54" y="40553"/>
                    <a:pt x="27" y="40580"/>
                    <a:pt x="0" y="40633"/>
                  </a:cubicBezTo>
                  <a:cubicBezTo>
                    <a:pt x="0" y="40687"/>
                    <a:pt x="27" y="40741"/>
                    <a:pt x="54" y="40767"/>
                  </a:cubicBezTo>
                  <a:cubicBezTo>
                    <a:pt x="1794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25" y="46656"/>
                    <a:pt x="6156" y="48610"/>
                    <a:pt x="6156" y="50778"/>
                  </a:cubicBezTo>
                  <a:cubicBezTo>
                    <a:pt x="6156" y="52972"/>
                    <a:pt x="4925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64" y="58004"/>
                    <a:pt x="1820" y="59798"/>
                    <a:pt x="81" y="60815"/>
                  </a:cubicBezTo>
                  <a:cubicBezTo>
                    <a:pt x="54" y="60815"/>
                    <a:pt x="27" y="60841"/>
                    <a:pt x="0" y="60895"/>
                  </a:cubicBezTo>
                  <a:cubicBezTo>
                    <a:pt x="0" y="60949"/>
                    <a:pt x="27" y="61002"/>
                    <a:pt x="54" y="61029"/>
                  </a:cubicBezTo>
                  <a:cubicBezTo>
                    <a:pt x="1794" y="62046"/>
                    <a:pt x="2864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25" y="66917"/>
                    <a:pt x="6156" y="68871"/>
                    <a:pt x="6156" y="71066"/>
                  </a:cubicBezTo>
                  <a:cubicBezTo>
                    <a:pt x="6156" y="73234"/>
                    <a:pt x="4925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64" y="78266"/>
                    <a:pt x="1794" y="80059"/>
                    <a:pt x="81" y="81076"/>
                  </a:cubicBezTo>
                  <a:cubicBezTo>
                    <a:pt x="0" y="81103"/>
                    <a:pt x="0" y="81183"/>
                    <a:pt x="27" y="81237"/>
                  </a:cubicBezTo>
                  <a:cubicBezTo>
                    <a:pt x="44" y="81288"/>
                    <a:pt x="83" y="81306"/>
                    <a:pt x="122" y="81306"/>
                  </a:cubicBezTo>
                  <a:cubicBezTo>
                    <a:pt x="145" y="81306"/>
                    <a:pt x="168" y="81300"/>
                    <a:pt x="188" y="81290"/>
                  </a:cubicBezTo>
                  <a:cubicBezTo>
                    <a:pt x="1981" y="80247"/>
                    <a:pt x="3105" y="78400"/>
                    <a:pt x="3159" y="76366"/>
                  </a:cubicBezTo>
                  <a:cubicBezTo>
                    <a:pt x="5166" y="75322"/>
                    <a:pt x="6397" y="73288"/>
                    <a:pt x="6397" y="71066"/>
                  </a:cubicBezTo>
                  <a:cubicBezTo>
                    <a:pt x="6397" y="68818"/>
                    <a:pt x="5166" y="66783"/>
                    <a:pt x="3159" y="65766"/>
                  </a:cubicBezTo>
                  <a:cubicBezTo>
                    <a:pt x="3105" y="63759"/>
                    <a:pt x="2061" y="61992"/>
                    <a:pt x="375" y="60922"/>
                  </a:cubicBezTo>
                  <a:cubicBezTo>
                    <a:pt x="2061" y="59878"/>
                    <a:pt x="3105" y="58085"/>
                    <a:pt x="3159" y="56077"/>
                  </a:cubicBezTo>
                  <a:cubicBezTo>
                    <a:pt x="5166" y="55060"/>
                    <a:pt x="6397" y="53026"/>
                    <a:pt x="6397" y="50778"/>
                  </a:cubicBezTo>
                  <a:cubicBezTo>
                    <a:pt x="6397" y="48556"/>
                    <a:pt x="5166" y="46522"/>
                    <a:pt x="3159" y="45505"/>
                  </a:cubicBezTo>
                  <a:cubicBezTo>
                    <a:pt x="3159" y="43604"/>
                    <a:pt x="2061" y="41731"/>
                    <a:pt x="375" y="40660"/>
                  </a:cubicBezTo>
                  <a:cubicBezTo>
                    <a:pt x="1901" y="39697"/>
                    <a:pt x="3292" y="37877"/>
                    <a:pt x="3185" y="35816"/>
                  </a:cubicBezTo>
                  <a:cubicBezTo>
                    <a:pt x="5166" y="34799"/>
                    <a:pt x="6397" y="32764"/>
                    <a:pt x="6397" y="30516"/>
                  </a:cubicBezTo>
                  <a:cubicBezTo>
                    <a:pt x="6397" y="28268"/>
                    <a:pt x="5166" y="26260"/>
                    <a:pt x="3159" y="25216"/>
                  </a:cubicBezTo>
                  <a:cubicBezTo>
                    <a:pt x="3078" y="23236"/>
                    <a:pt x="2035" y="21442"/>
                    <a:pt x="375" y="20399"/>
                  </a:cubicBezTo>
                  <a:cubicBezTo>
                    <a:pt x="2061" y="19328"/>
                    <a:pt x="3159" y="17454"/>
                    <a:pt x="3159" y="15608"/>
                  </a:cubicBezTo>
                  <a:cubicBezTo>
                    <a:pt x="3159" y="15581"/>
                    <a:pt x="3159" y="15581"/>
                    <a:pt x="3159" y="15554"/>
                  </a:cubicBezTo>
                  <a:cubicBezTo>
                    <a:pt x="5166" y="14510"/>
                    <a:pt x="6397" y="12503"/>
                    <a:pt x="6397" y="10254"/>
                  </a:cubicBezTo>
                  <a:cubicBezTo>
                    <a:pt x="6397" y="8006"/>
                    <a:pt x="5166" y="5999"/>
                    <a:pt x="3159" y="4955"/>
                  </a:cubicBezTo>
                  <a:cubicBezTo>
                    <a:pt x="3159" y="3028"/>
                    <a:pt x="1981" y="1047"/>
                    <a:pt x="188" y="30"/>
                  </a:cubicBezTo>
                  <a:cubicBezTo>
                    <a:pt x="167" y="10"/>
                    <a:pt x="143" y="1"/>
                    <a:pt x="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5" name="Google Shape;1295;p49"/>
            <p:cNvSpPr/>
            <p:nvPr/>
          </p:nvSpPr>
          <p:spPr>
            <a:xfrm>
              <a:off x="68577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0" y="1"/>
                  </a:moveTo>
                  <a:cubicBezTo>
                    <a:pt x="95" y="1"/>
                    <a:pt x="47" y="26"/>
                    <a:pt x="27" y="65"/>
                  </a:cubicBezTo>
                  <a:cubicBezTo>
                    <a:pt x="27" y="92"/>
                    <a:pt x="0" y="118"/>
                    <a:pt x="0" y="118"/>
                  </a:cubicBezTo>
                  <a:cubicBezTo>
                    <a:pt x="0" y="172"/>
                    <a:pt x="27" y="225"/>
                    <a:pt x="81" y="225"/>
                  </a:cubicBezTo>
                  <a:cubicBezTo>
                    <a:pt x="1820" y="1243"/>
                    <a:pt x="2944" y="3170"/>
                    <a:pt x="2918" y="5043"/>
                  </a:cubicBezTo>
                  <a:cubicBezTo>
                    <a:pt x="2918" y="5070"/>
                    <a:pt x="2944" y="5124"/>
                    <a:pt x="2998" y="5150"/>
                  </a:cubicBezTo>
                  <a:cubicBezTo>
                    <a:pt x="4952" y="6141"/>
                    <a:pt x="6156" y="8095"/>
                    <a:pt x="6156" y="10263"/>
                  </a:cubicBezTo>
                  <a:cubicBezTo>
                    <a:pt x="6156" y="12431"/>
                    <a:pt x="4952" y="14384"/>
                    <a:pt x="2998" y="15375"/>
                  </a:cubicBezTo>
                  <a:cubicBezTo>
                    <a:pt x="2944" y="15402"/>
                    <a:pt x="2918" y="15428"/>
                    <a:pt x="2918" y="15482"/>
                  </a:cubicBezTo>
                  <a:cubicBezTo>
                    <a:pt x="2998" y="17329"/>
                    <a:pt x="1847" y="19256"/>
                    <a:pt x="81" y="20273"/>
                  </a:cubicBezTo>
                  <a:cubicBezTo>
                    <a:pt x="54" y="20300"/>
                    <a:pt x="27" y="20326"/>
                    <a:pt x="27" y="20353"/>
                  </a:cubicBezTo>
                  <a:cubicBezTo>
                    <a:pt x="0" y="20407"/>
                    <a:pt x="27" y="20460"/>
                    <a:pt x="81" y="20514"/>
                  </a:cubicBezTo>
                  <a:cubicBezTo>
                    <a:pt x="1794" y="21504"/>
                    <a:pt x="2864" y="23297"/>
                    <a:pt x="2918" y="25305"/>
                  </a:cubicBezTo>
                  <a:cubicBezTo>
                    <a:pt x="2918" y="25358"/>
                    <a:pt x="2944" y="25385"/>
                    <a:pt x="2998" y="25412"/>
                  </a:cubicBezTo>
                  <a:cubicBezTo>
                    <a:pt x="4952" y="26402"/>
                    <a:pt x="6156" y="28356"/>
                    <a:pt x="6156" y="30524"/>
                  </a:cubicBezTo>
                  <a:cubicBezTo>
                    <a:pt x="6156" y="32692"/>
                    <a:pt x="4952" y="34646"/>
                    <a:pt x="2998" y="35636"/>
                  </a:cubicBezTo>
                  <a:cubicBezTo>
                    <a:pt x="2944" y="35663"/>
                    <a:pt x="2918" y="35717"/>
                    <a:pt x="2918" y="35770"/>
                  </a:cubicBezTo>
                  <a:cubicBezTo>
                    <a:pt x="3078" y="37831"/>
                    <a:pt x="1633" y="39651"/>
                    <a:pt x="81" y="40535"/>
                  </a:cubicBezTo>
                  <a:cubicBezTo>
                    <a:pt x="54" y="40561"/>
                    <a:pt x="27" y="40588"/>
                    <a:pt x="27" y="40615"/>
                  </a:cubicBezTo>
                  <a:cubicBezTo>
                    <a:pt x="0" y="40668"/>
                    <a:pt x="27" y="40749"/>
                    <a:pt x="81" y="40775"/>
                  </a:cubicBezTo>
                  <a:cubicBezTo>
                    <a:pt x="1820" y="41766"/>
                    <a:pt x="2918" y="43639"/>
                    <a:pt x="2918" y="45540"/>
                  </a:cubicBezTo>
                  <a:lnTo>
                    <a:pt x="2918" y="45566"/>
                  </a:lnTo>
                  <a:cubicBezTo>
                    <a:pt x="2918" y="45620"/>
                    <a:pt x="2944" y="45674"/>
                    <a:pt x="2998" y="45674"/>
                  </a:cubicBezTo>
                  <a:cubicBezTo>
                    <a:pt x="4952" y="46664"/>
                    <a:pt x="6156" y="48618"/>
                    <a:pt x="6156" y="50786"/>
                  </a:cubicBezTo>
                  <a:cubicBezTo>
                    <a:pt x="6156" y="52954"/>
                    <a:pt x="4952" y="54934"/>
                    <a:pt x="2998" y="55898"/>
                  </a:cubicBezTo>
                  <a:cubicBezTo>
                    <a:pt x="2944" y="55925"/>
                    <a:pt x="2918" y="55952"/>
                    <a:pt x="2918" y="56005"/>
                  </a:cubicBezTo>
                  <a:cubicBezTo>
                    <a:pt x="2891" y="58012"/>
                    <a:pt x="1820" y="59806"/>
                    <a:pt x="81" y="60796"/>
                  </a:cubicBezTo>
                  <a:cubicBezTo>
                    <a:pt x="54" y="60823"/>
                    <a:pt x="27" y="60850"/>
                    <a:pt x="27" y="60903"/>
                  </a:cubicBezTo>
                  <a:cubicBezTo>
                    <a:pt x="0" y="60957"/>
                    <a:pt x="27" y="61010"/>
                    <a:pt x="81" y="61037"/>
                  </a:cubicBezTo>
                  <a:cubicBezTo>
                    <a:pt x="1820" y="62054"/>
                    <a:pt x="2891" y="63847"/>
                    <a:pt x="2918" y="65828"/>
                  </a:cubicBezTo>
                  <a:cubicBezTo>
                    <a:pt x="2918" y="65882"/>
                    <a:pt x="2944" y="65935"/>
                    <a:pt x="2998" y="65962"/>
                  </a:cubicBezTo>
                  <a:cubicBezTo>
                    <a:pt x="4952" y="66925"/>
                    <a:pt x="6156" y="68879"/>
                    <a:pt x="6156" y="71047"/>
                  </a:cubicBezTo>
                  <a:cubicBezTo>
                    <a:pt x="6156" y="73242"/>
                    <a:pt x="4952" y="75196"/>
                    <a:pt x="2998" y="76160"/>
                  </a:cubicBezTo>
                  <a:cubicBezTo>
                    <a:pt x="2944" y="76186"/>
                    <a:pt x="2918" y="76240"/>
                    <a:pt x="2918" y="76267"/>
                  </a:cubicBezTo>
                  <a:cubicBezTo>
                    <a:pt x="2891" y="78274"/>
                    <a:pt x="1820" y="80067"/>
                    <a:pt x="81" y="81084"/>
                  </a:cubicBezTo>
                  <a:cubicBezTo>
                    <a:pt x="27" y="81111"/>
                    <a:pt x="0" y="81191"/>
                    <a:pt x="27" y="81245"/>
                  </a:cubicBezTo>
                  <a:cubicBezTo>
                    <a:pt x="61" y="81296"/>
                    <a:pt x="95" y="81315"/>
                    <a:pt x="136" y="81315"/>
                  </a:cubicBezTo>
                  <a:cubicBezTo>
                    <a:pt x="159" y="81315"/>
                    <a:pt x="185" y="81308"/>
                    <a:pt x="214" y="81299"/>
                  </a:cubicBezTo>
                  <a:cubicBezTo>
                    <a:pt x="2008" y="80255"/>
                    <a:pt x="3105" y="78408"/>
                    <a:pt x="3185" y="76347"/>
                  </a:cubicBezTo>
                  <a:cubicBezTo>
                    <a:pt x="5166" y="75330"/>
                    <a:pt x="6397" y="73296"/>
                    <a:pt x="6397" y="71047"/>
                  </a:cubicBezTo>
                  <a:cubicBezTo>
                    <a:pt x="6397" y="68826"/>
                    <a:pt x="5166" y="66792"/>
                    <a:pt x="3185" y="65748"/>
                  </a:cubicBezTo>
                  <a:cubicBezTo>
                    <a:pt x="3105" y="63767"/>
                    <a:pt x="2061" y="61974"/>
                    <a:pt x="375" y="60930"/>
                  </a:cubicBezTo>
                  <a:cubicBezTo>
                    <a:pt x="2061" y="59859"/>
                    <a:pt x="3105" y="58093"/>
                    <a:pt x="3185" y="56085"/>
                  </a:cubicBezTo>
                  <a:cubicBezTo>
                    <a:pt x="5166" y="55068"/>
                    <a:pt x="6397" y="53034"/>
                    <a:pt x="6397" y="50786"/>
                  </a:cubicBezTo>
                  <a:cubicBezTo>
                    <a:pt x="6397" y="48537"/>
                    <a:pt x="5166" y="46530"/>
                    <a:pt x="3185" y="45486"/>
                  </a:cubicBezTo>
                  <a:cubicBezTo>
                    <a:pt x="3159" y="43586"/>
                    <a:pt x="2088" y="41739"/>
                    <a:pt x="375" y="40668"/>
                  </a:cubicBezTo>
                  <a:cubicBezTo>
                    <a:pt x="1901" y="39705"/>
                    <a:pt x="3292" y="37885"/>
                    <a:pt x="3185" y="35824"/>
                  </a:cubicBezTo>
                  <a:cubicBezTo>
                    <a:pt x="5166" y="34780"/>
                    <a:pt x="6397" y="32772"/>
                    <a:pt x="6397" y="30524"/>
                  </a:cubicBezTo>
                  <a:cubicBezTo>
                    <a:pt x="6397" y="28276"/>
                    <a:pt x="5166" y="26268"/>
                    <a:pt x="3185" y="25225"/>
                  </a:cubicBezTo>
                  <a:cubicBezTo>
                    <a:pt x="3078" y="23244"/>
                    <a:pt x="2061" y="21451"/>
                    <a:pt x="375" y="20407"/>
                  </a:cubicBezTo>
                  <a:cubicBezTo>
                    <a:pt x="2088" y="19336"/>
                    <a:pt x="3185" y="17436"/>
                    <a:pt x="3185" y="15616"/>
                  </a:cubicBezTo>
                  <a:cubicBezTo>
                    <a:pt x="3185" y="15589"/>
                    <a:pt x="3185" y="15589"/>
                    <a:pt x="3185" y="15562"/>
                  </a:cubicBezTo>
                  <a:cubicBezTo>
                    <a:pt x="5166" y="14518"/>
                    <a:pt x="6397" y="12511"/>
                    <a:pt x="6397" y="10263"/>
                  </a:cubicBezTo>
                  <a:cubicBezTo>
                    <a:pt x="6397" y="8014"/>
                    <a:pt x="5166" y="6007"/>
                    <a:pt x="3185" y="4963"/>
                  </a:cubicBezTo>
                  <a:cubicBezTo>
                    <a:pt x="3185" y="3036"/>
                    <a:pt x="1981" y="1055"/>
                    <a:pt x="188" y="11"/>
                  </a:cubicBezTo>
                  <a:cubicBezTo>
                    <a:pt x="173" y="4"/>
                    <a:pt x="157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6" name="Google Shape;1296;p49"/>
            <p:cNvSpPr/>
            <p:nvPr/>
          </p:nvSpPr>
          <p:spPr>
            <a:xfrm>
              <a:off x="531875" y="2845375"/>
              <a:ext cx="160600" cy="2032675"/>
            </a:xfrm>
            <a:custGeom>
              <a:rect b="b" l="l" r="r" t="t"/>
              <a:pathLst>
                <a:path extrusionOk="0" h="81307" w="6424">
                  <a:moveTo>
                    <a:pt x="144" y="1"/>
                  </a:moveTo>
                  <a:cubicBezTo>
                    <a:pt x="103" y="1"/>
                    <a:pt x="60" y="24"/>
                    <a:pt x="27" y="57"/>
                  </a:cubicBezTo>
                  <a:cubicBezTo>
                    <a:pt x="27" y="84"/>
                    <a:pt x="27" y="110"/>
                    <a:pt x="27" y="137"/>
                  </a:cubicBezTo>
                  <a:cubicBezTo>
                    <a:pt x="27" y="164"/>
                    <a:pt x="54" y="217"/>
                    <a:pt x="80" y="244"/>
                  </a:cubicBezTo>
                  <a:cubicBezTo>
                    <a:pt x="1820" y="1234"/>
                    <a:pt x="2971" y="3162"/>
                    <a:pt x="2944" y="5035"/>
                  </a:cubicBezTo>
                  <a:cubicBezTo>
                    <a:pt x="2944" y="5089"/>
                    <a:pt x="2971" y="5142"/>
                    <a:pt x="2998" y="5142"/>
                  </a:cubicBezTo>
                  <a:cubicBezTo>
                    <a:pt x="4952" y="6133"/>
                    <a:pt x="6156" y="8086"/>
                    <a:pt x="6156" y="10254"/>
                  </a:cubicBezTo>
                  <a:cubicBezTo>
                    <a:pt x="6156" y="12422"/>
                    <a:pt x="4952" y="14376"/>
                    <a:pt x="2998" y="15367"/>
                  </a:cubicBezTo>
                  <a:cubicBezTo>
                    <a:pt x="2971" y="15393"/>
                    <a:pt x="2944" y="15447"/>
                    <a:pt x="2944" y="15474"/>
                  </a:cubicBezTo>
                  <a:cubicBezTo>
                    <a:pt x="2998" y="17321"/>
                    <a:pt x="1847" y="19248"/>
                    <a:pt x="107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0" y="20425"/>
                    <a:pt x="27" y="20479"/>
                    <a:pt x="80" y="20506"/>
                  </a:cubicBezTo>
                  <a:cubicBezTo>
                    <a:pt x="1793" y="21496"/>
                    <a:pt x="2864" y="23289"/>
                    <a:pt x="2944" y="25297"/>
                  </a:cubicBezTo>
                  <a:cubicBezTo>
                    <a:pt x="2944" y="25350"/>
                    <a:pt x="2971" y="25404"/>
                    <a:pt x="2998" y="25404"/>
                  </a:cubicBezTo>
                  <a:cubicBezTo>
                    <a:pt x="4952" y="26394"/>
                    <a:pt x="6156" y="28348"/>
                    <a:pt x="6156" y="30516"/>
                  </a:cubicBezTo>
                  <a:cubicBezTo>
                    <a:pt x="6156" y="32684"/>
                    <a:pt x="4952" y="34665"/>
                    <a:pt x="2998" y="35628"/>
                  </a:cubicBezTo>
                  <a:cubicBezTo>
                    <a:pt x="2971" y="35655"/>
                    <a:pt x="2944" y="35709"/>
                    <a:pt x="2944" y="35762"/>
                  </a:cubicBezTo>
                  <a:cubicBezTo>
                    <a:pt x="3105" y="37823"/>
                    <a:pt x="1633" y="39643"/>
                    <a:pt x="107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0" y="40687"/>
                    <a:pt x="27" y="40741"/>
                    <a:pt x="80" y="40767"/>
                  </a:cubicBezTo>
                  <a:cubicBezTo>
                    <a:pt x="1820" y="41784"/>
                    <a:pt x="2944" y="43631"/>
                    <a:pt x="2944" y="45532"/>
                  </a:cubicBezTo>
                  <a:lnTo>
                    <a:pt x="2944" y="45558"/>
                  </a:lnTo>
                  <a:cubicBezTo>
                    <a:pt x="2918" y="45612"/>
                    <a:pt x="2971" y="45665"/>
                    <a:pt x="2998" y="45692"/>
                  </a:cubicBezTo>
                  <a:cubicBezTo>
                    <a:pt x="4952" y="46656"/>
                    <a:pt x="6156" y="48610"/>
                    <a:pt x="6156" y="50778"/>
                  </a:cubicBezTo>
                  <a:cubicBezTo>
                    <a:pt x="6156" y="52972"/>
                    <a:pt x="4952" y="54926"/>
                    <a:pt x="2998" y="55890"/>
                  </a:cubicBezTo>
                  <a:cubicBezTo>
                    <a:pt x="2971" y="55917"/>
                    <a:pt x="2944" y="55970"/>
                    <a:pt x="2944" y="55997"/>
                  </a:cubicBezTo>
                  <a:cubicBezTo>
                    <a:pt x="2891" y="58004"/>
                    <a:pt x="1820" y="59798"/>
                    <a:pt x="107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0" y="60949"/>
                    <a:pt x="27" y="61002"/>
                    <a:pt x="80" y="61029"/>
                  </a:cubicBezTo>
                  <a:cubicBezTo>
                    <a:pt x="1820" y="62046"/>
                    <a:pt x="2891" y="63839"/>
                    <a:pt x="2944" y="65847"/>
                  </a:cubicBezTo>
                  <a:cubicBezTo>
                    <a:pt x="2944" y="65873"/>
                    <a:pt x="2971" y="65927"/>
                    <a:pt x="2998" y="65954"/>
                  </a:cubicBezTo>
                  <a:cubicBezTo>
                    <a:pt x="4952" y="66917"/>
                    <a:pt x="6156" y="68871"/>
                    <a:pt x="6156" y="71066"/>
                  </a:cubicBezTo>
                  <a:cubicBezTo>
                    <a:pt x="6156" y="73234"/>
                    <a:pt x="4952" y="75188"/>
                    <a:pt x="2998" y="76151"/>
                  </a:cubicBezTo>
                  <a:cubicBezTo>
                    <a:pt x="2971" y="76178"/>
                    <a:pt x="2944" y="76232"/>
                    <a:pt x="2944" y="76285"/>
                  </a:cubicBezTo>
                  <a:cubicBezTo>
                    <a:pt x="2891" y="78266"/>
                    <a:pt x="1820" y="80059"/>
                    <a:pt x="80" y="81076"/>
                  </a:cubicBezTo>
                  <a:cubicBezTo>
                    <a:pt x="27" y="81103"/>
                    <a:pt x="0" y="81183"/>
                    <a:pt x="54" y="81237"/>
                  </a:cubicBezTo>
                  <a:cubicBezTo>
                    <a:pt x="71" y="81288"/>
                    <a:pt x="109" y="81306"/>
                    <a:pt x="149" y="81306"/>
                  </a:cubicBezTo>
                  <a:cubicBezTo>
                    <a:pt x="171" y="81306"/>
                    <a:pt x="195" y="81300"/>
                    <a:pt x="214" y="81290"/>
                  </a:cubicBezTo>
                  <a:cubicBezTo>
                    <a:pt x="2008" y="80247"/>
                    <a:pt x="3105" y="78400"/>
                    <a:pt x="3185" y="76366"/>
                  </a:cubicBezTo>
                  <a:cubicBezTo>
                    <a:pt x="5193" y="75322"/>
                    <a:pt x="6424" y="73288"/>
                    <a:pt x="6424" y="71066"/>
                  </a:cubicBezTo>
                  <a:cubicBezTo>
                    <a:pt x="6424" y="68818"/>
                    <a:pt x="5193" y="66783"/>
                    <a:pt x="3185" y="65766"/>
                  </a:cubicBezTo>
                  <a:cubicBezTo>
                    <a:pt x="3105" y="63759"/>
                    <a:pt x="2088" y="61992"/>
                    <a:pt x="402" y="60922"/>
                  </a:cubicBezTo>
                  <a:cubicBezTo>
                    <a:pt x="2088" y="59878"/>
                    <a:pt x="3105" y="58085"/>
                    <a:pt x="3185" y="56077"/>
                  </a:cubicBezTo>
                  <a:cubicBezTo>
                    <a:pt x="5193" y="55060"/>
                    <a:pt x="6424" y="53026"/>
                    <a:pt x="6424" y="50778"/>
                  </a:cubicBezTo>
                  <a:cubicBezTo>
                    <a:pt x="6424" y="48556"/>
                    <a:pt x="5193" y="46522"/>
                    <a:pt x="3185" y="45505"/>
                  </a:cubicBezTo>
                  <a:cubicBezTo>
                    <a:pt x="3185" y="43604"/>
                    <a:pt x="2088" y="41731"/>
                    <a:pt x="402" y="40660"/>
                  </a:cubicBezTo>
                  <a:cubicBezTo>
                    <a:pt x="1900" y="39697"/>
                    <a:pt x="3319" y="37877"/>
                    <a:pt x="3185" y="35816"/>
                  </a:cubicBezTo>
                  <a:cubicBezTo>
                    <a:pt x="5193" y="34799"/>
                    <a:pt x="6424" y="32764"/>
                    <a:pt x="6424" y="30516"/>
                  </a:cubicBezTo>
                  <a:cubicBezTo>
                    <a:pt x="6424" y="28268"/>
                    <a:pt x="5193" y="26260"/>
                    <a:pt x="3185" y="25216"/>
                  </a:cubicBezTo>
                  <a:cubicBezTo>
                    <a:pt x="3105" y="23236"/>
                    <a:pt x="2061" y="21442"/>
                    <a:pt x="402" y="20399"/>
                  </a:cubicBezTo>
                  <a:cubicBezTo>
                    <a:pt x="2088" y="19328"/>
                    <a:pt x="3185" y="17454"/>
                    <a:pt x="3185" y="15608"/>
                  </a:cubicBezTo>
                  <a:cubicBezTo>
                    <a:pt x="3185" y="15581"/>
                    <a:pt x="3185" y="15581"/>
                    <a:pt x="3185" y="15554"/>
                  </a:cubicBezTo>
                  <a:cubicBezTo>
                    <a:pt x="5193" y="14510"/>
                    <a:pt x="6424" y="12503"/>
                    <a:pt x="6424" y="10254"/>
                  </a:cubicBezTo>
                  <a:cubicBezTo>
                    <a:pt x="6424" y="8006"/>
                    <a:pt x="5193" y="5999"/>
                    <a:pt x="3185" y="4955"/>
                  </a:cubicBezTo>
                  <a:cubicBezTo>
                    <a:pt x="3185" y="3028"/>
                    <a:pt x="2008" y="1047"/>
                    <a:pt x="214" y="30"/>
                  </a:cubicBezTo>
                  <a:cubicBezTo>
                    <a:pt x="194" y="10"/>
                    <a:pt x="169" y="1"/>
                    <a:pt x="1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7" name="Google Shape;1297;p49"/>
            <p:cNvSpPr/>
            <p:nvPr/>
          </p:nvSpPr>
          <p:spPr>
            <a:xfrm>
              <a:off x="378625" y="2593575"/>
              <a:ext cx="159950" cy="2032875"/>
            </a:xfrm>
            <a:custGeom>
              <a:rect b="b" l="l" r="r" t="t"/>
              <a:pathLst>
                <a:path extrusionOk="0" h="81315" w="6398">
                  <a:moveTo>
                    <a:pt x="141" y="1"/>
                  </a:moveTo>
                  <a:cubicBezTo>
                    <a:pt x="95" y="1"/>
                    <a:pt x="47" y="26"/>
                    <a:pt x="28" y="65"/>
                  </a:cubicBezTo>
                  <a:cubicBezTo>
                    <a:pt x="1" y="92"/>
                    <a:pt x="1" y="118"/>
                    <a:pt x="1" y="118"/>
                  </a:cubicBezTo>
                  <a:cubicBezTo>
                    <a:pt x="1" y="172"/>
                    <a:pt x="28" y="225"/>
                    <a:pt x="54" y="225"/>
                  </a:cubicBezTo>
                  <a:cubicBezTo>
                    <a:pt x="1794" y="1243"/>
                    <a:pt x="2918" y="3116"/>
                    <a:pt x="2918" y="4963"/>
                  </a:cubicBezTo>
                  <a:cubicBezTo>
                    <a:pt x="2918" y="4990"/>
                    <a:pt x="2918" y="5017"/>
                    <a:pt x="2918" y="5043"/>
                  </a:cubicBezTo>
                  <a:cubicBezTo>
                    <a:pt x="2918" y="5070"/>
                    <a:pt x="2945" y="5124"/>
                    <a:pt x="2999" y="5150"/>
                  </a:cubicBezTo>
                  <a:cubicBezTo>
                    <a:pt x="4952" y="6141"/>
                    <a:pt x="6157" y="8095"/>
                    <a:pt x="6157" y="10263"/>
                  </a:cubicBezTo>
                  <a:cubicBezTo>
                    <a:pt x="6157" y="12431"/>
                    <a:pt x="4952" y="14384"/>
                    <a:pt x="2999" y="15375"/>
                  </a:cubicBezTo>
                  <a:cubicBezTo>
                    <a:pt x="2945" y="15402"/>
                    <a:pt x="2918" y="15428"/>
                    <a:pt x="2918" y="15482"/>
                  </a:cubicBezTo>
                  <a:cubicBezTo>
                    <a:pt x="2972" y="17329"/>
                    <a:pt x="1848" y="19256"/>
                    <a:pt x="81" y="20273"/>
                  </a:cubicBezTo>
                  <a:cubicBezTo>
                    <a:pt x="54" y="20300"/>
                    <a:pt x="28" y="20326"/>
                    <a:pt x="1" y="20353"/>
                  </a:cubicBezTo>
                  <a:cubicBezTo>
                    <a:pt x="1" y="20407"/>
                    <a:pt x="28" y="20487"/>
                    <a:pt x="54" y="20514"/>
                  </a:cubicBezTo>
                  <a:cubicBezTo>
                    <a:pt x="1794" y="21504"/>
                    <a:pt x="2865" y="23297"/>
                    <a:pt x="2918" y="25305"/>
                  </a:cubicBezTo>
                  <a:cubicBezTo>
                    <a:pt x="2918" y="25358"/>
                    <a:pt x="2945" y="25412"/>
                    <a:pt x="2999" y="25412"/>
                  </a:cubicBezTo>
                  <a:cubicBezTo>
                    <a:pt x="4952" y="26402"/>
                    <a:pt x="6157" y="28356"/>
                    <a:pt x="6157" y="30524"/>
                  </a:cubicBezTo>
                  <a:cubicBezTo>
                    <a:pt x="6157" y="32692"/>
                    <a:pt x="4952" y="34646"/>
                    <a:pt x="2999" y="35636"/>
                  </a:cubicBezTo>
                  <a:cubicBezTo>
                    <a:pt x="2945" y="35663"/>
                    <a:pt x="2918" y="35717"/>
                    <a:pt x="2918" y="35770"/>
                  </a:cubicBezTo>
                  <a:cubicBezTo>
                    <a:pt x="3079" y="37831"/>
                    <a:pt x="1607" y="39651"/>
                    <a:pt x="81" y="40535"/>
                  </a:cubicBezTo>
                  <a:cubicBezTo>
                    <a:pt x="54" y="40561"/>
                    <a:pt x="28" y="40588"/>
                    <a:pt x="1" y="40615"/>
                  </a:cubicBezTo>
                  <a:cubicBezTo>
                    <a:pt x="1" y="40668"/>
                    <a:pt x="28" y="40749"/>
                    <a:pt x="54" y="40775"/>
                  </a:cubicBezTo>
                  <a:cubicBezTo>
                    <a:pt x="1794" y="41766"/>
                    <a:pt x="2918" y="43639"/>
                    <a:pt x="2918" y="45540"/>
                  </a:cubicBezTo>
                  <a:cubicBezTo>
                    <a:pt x="2918" y="45540"/>
                    <a:pt x="2918" y="45566"/>
                    <a:pt x="2918" y="45566"/>
                  </a:cubicBezTo>
                  <a:cubicBezTo>
                    <a:pt x="2918" y="45620"/>
                    <a:pt x="2945" y="45674"/>
                    <a:pt x="2999" y="45674"/>
                  </a:cubicBezTo>
                  <a:cubicBezTo>
                    <a:pt x="4952" y="46664"/>
                    <a:pt x="6157" y="48618"/>
                    <a:pt x="6157" y="50786"/>
                  </a:cubicBezTo>
                  <a:cubicBezTo>
                    <a:pt x="6157" y="52954"/>
                    <a:pt x="4952" y="54934"/>
                    <a:pt x="2999" y="55898"/>
                  </a:cubicBezTo>
                  <a:cubicBezTo>
                    <a:pt x="2945" y="55925"/>
                    <a:pt x="2918" y="55952"/>
                    <a:pt x="2918" y="56005"/>
                  </a:cubicBezTo>
                  <a:cubicBezTo>
                    <a:pt x="2865" y="58012"/>
                    <a:pt x="1821" y="59806"/>
                    <a:pt x="81" y="60796"/>
                  </a:cubicBezTo>
                  <a:cubicBezTo>
                    <a:pt x="54" y="60823"/>
                    <a:pt x="28" y="60850"/>
                    <a:pt x="1" y="60903"/>
                  </a:cubicBezTo>
                  <a:cubicBezTo>
                    <a:pt x="1" y="60957"/>
                    <a:pt x="28" y="61010"/>
                    <a:pt x="54" y="61037"/>
                  </a:cubicBezTo>
                  <a:cubicBezTo>
                    <a:pt x="1794" y="62054"/>
                    <a:pt x="2865" y="63847"/>
                    <a:pt x="2918" y="65828"/>
                  </a:cubicBezTo>
                  <a:cubicBezTo>
                    <a:pt x="2918" y="65882"/>
                    <a:pt x="2945" y="65935"/>
                    <a:pt x="2999" y="65962"/>
                  </a:cubicBezTo>
                  <a:cubicBezTo>
                    <a:pt x="4952" y="66925"/>
                    <a:pt x="6157" y="68879"/>
                    <a:pt x="6157" y="71047"/>
                  </a:cubicBezTo>
                  <a:cubicBezTo>
                    <a:pt x="6157" y="73242"/>
                    <a:pt x="4952" y="75196"/>
                    <a:pt x="2999" y="76160"/>
                  </a:cubicBezTo>
                  <a:cubicBezTo>
                    <a:pt x="2945" y="76186"/>
                    <a:pt x="2918" y="76240"/>
                    <a:pt x="2918" y="76267"/>
                  </a:cubicBezTo>
                  <a:cubicBezTo>
                    <a:pt x="2865" y="78274"/>
                    <a:pt x="1821" y="80067"/>
                    <a:pt x="81" y="81084"/>
                  </a:cubicBezTo>
                  <a:cubicBezTo>
                    <a:pt x="1" y="81111"/>
                    <a:pt x="1" y="81191"/>
                    <a:pt x="28" y="81245"/>
                  </a:cubicBezTo>
                  <a:cubicBezTo>
                    <a:pt x="45" y="81296"/>
                    <a:pt x="83" y="81315"/>
                    <a:pt x="123" y="81315"/>
                  </a:cubicBezTo>
                  <a:cubicBezTo>
                    <a:pt x="145" y="81315"/>
                    <a:pt x="169" y="81308"/>
                    <a:pt x="188" y="81299"/>
                  </a:cubicBezTo>
                  <a:cubicBezTo>
                    <a:pt x="1981" y="80255"/>
                    <a:pt x="3106" y="78408"/>
                    <a:pt x="3159" y="76347"/>
                  </a:cubicBezTo>
                  <a:cubicBezTo>
                    <a:pt x="5167" y="75330"/>
                    <a:pt x="6398" y="73296"/>
                    <a:pt x="6398" y="71047"/>
                  </a:cubicBezTo>
                  <a:cubicBezTo>
                    <a:pt x="6398" y="68826"/>
                    <a:pt x="5167" y="66792"/>
                    <a:pt x="3159" y="65748"/>
                  </a:cubicBezTo>
                  <a:cubicBezTo>
                    <a:pt x="3106" y="63767"/>
                    <a:pt x="2062" y="61974"/>
                    <a:pt x="376" y="60930"/>
                  </a:cubicBezTo>
                  <a:cubicBezTo>
                    <a:pt x="2062" y="59859"/>
                    <a:pt x="3106" y="58093"/>
                    <a:pt x="3159" y="56085"/>
                  </a:cubicBezTo>
                  <a:cubicBezTo>
                    <a:pt x="5167" y="55068"/>
                    <a:pt x="6398" y="53034"/>
                    <a:pt x="6398" y="50786"/>
                  </a:cubicBezTo>
                  <a:cubicBezTo>
                    <a:pt x="6398" y="48537"/>
                    <a:pt x="5167" y="46530"/>
                    <a:pt x="3159" y="45486"/>
                  </a:cubicBezTo>
                  <a:cubicBezTo>
                    <a:pt x="3159" y="43586"/>
                    <a:pt x="2062" y="41739"/>
                    <a:pt x="376" y="40668"/>
                  </a:cubicBezTo>
                  <a:cubicBezTo>
                    <a:pt x="1901" y="39705"/>
                    <a:pt x="3293" y="37885"/>
                    <a:pt x="3186" y="35824"/>
                  </a:cubicBezTo>
                  <a:cubicBezTo>
                    <a:pt x="5167" y="34780"/>
                    <a:pt x="6398" y="32772"/>
                    <a:pt x="6398" y="30524"/>
                  </a:cubicBezTo>
                  <a:cubicBezTo>
                    <a:pt x="6398" y="28276"/>
                    <a:pt x="5167" y="26268"/>
                    <a:pt x="3159" y="25225"/>
                  </a:cubicBezTo>
                  <a:cubicBezTo>
                    <a:pt x="3079" y="23244"/>
                    <a:pt x="2035" y="21451"/>
                    <a:pt x="376" y="20407"/>
                  </a:cubicBezTo>
                  <a:cubicBezTo>
                    <a:pt x="2062" y="19336"/>
                    <a:pt x="3186" y="17436"/>
                    <a:pt x="3186" y="15616"/>
                  </a:cubicBezTo>
                  <a:cubicBezTo>
                    <a:pt x="3186" y="15589"/>
                    <a:pt x="3186" y="15589"/>
                    <a:pt x="3186" y="15562"/>
                  </a:cubicBezTo>
                  <a:cubicBezTo>
                    <a:pt x="5167" y="14518"/>
                    <a:pt x="6398" y="12511"/>
                    <a:pt x="6398" y="10263"/>
                  </a:cubicBezTo>
                  <a:cubicBezTo>
                    <a:pt x="6398" y="8014"/>
                    <a:pt x="5167" y="6007"/>
                    <a:pt x="3186" y="4963"/>
                  </a:cubicBezTo>
                  <a:cubicBezTo>
                    <a:pt x="3186" y="3036"/>
                    <a:pt x="1981" y="1055"/>
                    <a:pt x="188" y="11"/>
                  </a:cubicBezTo>
                  <a:cubicBezTo>
                    <a:pt x="174" y="4"/>
                    <a:pt x="158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8" name="Google Shape;1298;p49"/>
            <p:cNvSpPr/>
            <p:nvPr/>
          </p:nvSpPr>
          <p:spPr>
            <a:xfrm>
              <a:off x="224725" y="2845375"/>
              <a:ext cx="159950" cy="2032675"/>
            </a:xfrm>
            <a:custGeom>
              <a:rect b="b" l="l" r="r" t="t"/>
              <a:pathLst>
                <a:path extrusionOk="0" h="81307" w="6398">
                  <a:moveTo>
                    <a:pt x="126" y="1"/>
                  </a:moveTo>
                  <a:cubicBezTo>
                    <a:pt x="81" y="1"/>
                    <a:pt x="44" y="24"/>
                    <a:pt x="27" y="57"/>
                  </a:cubicBezTo>
                  <a:cubicBezTo>
                    <a:pt x="27" y="84"/>
                    <a:pt x="1" y="110"/>
                    <a:pt x="1" y="137"/>
                  </a:cubicBezTo>
                  <a:cubicBezTo>
                    <a:pt x="1" y="164"/>
                    <a:pt x="27" y="217"/>
                    <a:pt x="81" y="244"/>
                  </a:cubicBezTo>
                  <a:cubicBezTo>
                    <a:pt x="1821" y="1234"/>
                    <a:pt x="2972" y="3162"/>
                    <a:pt x="2918" y="5035"/>
                  </a:cubicBezTo>
                  <a:cubicBezTo>
                    <a:pt x="2945" y="5089"/>
                    <a:pt x="2945" y="5142"/>
                    <a:pt x="2998" y="5142"/>
                  </a:cubicBezTo>
                  <a:cubicBezTo>
                    <a:pt x="4952" y="6133"/>
                    <a:pt x="6157" y="8086"/>
                    <a:pt x="6157" y="10254"/>
                  </a:cubicBezTo>
                  <a:cubicBezTo>
                    <a:pt x="6157" y="12422"/>
                    <a:pt x="4952" y="14376"/>
                    <a:pt x="2998" y="15367"/>
                  </a:cubicBezTo>
                  <a:cubicBezTo>
                    <a:pt x="2945" y="15393"/>
                    <a:pt x="2918" y="15447"/>
                    <a:pt x="2918" y="15474"/>
                  </a:cubicBezTo>
                  <a:cubicBezTo>
                    <a:pt x="2972" y="17321"/>
                    <a:pt x="1848" y="19248"/>
                    <a:pt x="108" y="20265"/>
                  </a:cubicBezTo>
                  <a:cubicBezTo>
                    <a:pt x="54" y="20292"/>
                    <a:pt x="27" y="20318"/>
                    <a:pt x="27" y="20345"/>
                  </a:cubicBezTo>
                  <a:cubicBezTo>
                    <a:pt x="1" y="20425"/>
                    <a:pt x="27" y="20479"/>
                    <a:pt x="81" y="20506"/>
                  </a:cubicBezTo>
                  <a:cubicBezTo>
                    <a:pt x="1794" y="21496"/>
                    <a:pt x="2865" y="23289"/>
                    <a:pt x="2918" y="25297"/>
                  </a:cubicBezTo>
                  <a:cubicBezTo>
                    <a:pt x="2945" y="25350"/>
                    <a:pt x="2972" y="25404"/>
                    <a:pt x="2998" y="25404"/>
                  </a:cubicBezTo>
                  <a:cubicBezTo>
                    <a:pt x="4952" y="26394"/>
                    <a:pt x="6157" y="28348"/>
                    <a:pt x="6157" y="30516"/>
                  </a:cubicBezTo>
                  <a:cubicBezTo>
                    <a:pt x="6157" y="32684"/>
                    <a:pt x="4952" y="34665"/>
                    <a:pt x="2998" y="35628"/>
                  </a:cubicBezTo>
                  <a:cubicBezTo>
                    <a:pt x="2945" y="35655"/>
                    <a:pt x="2918" y="35709"/>
                    <a:pt x="2918" y="35762"/>
                  </a:cubicBezTo>
                  <a:cubicBezTo>
                    <a:pt x="3106" y="37823"/>
                    <a:pt x="1633" y="39643"/>
                    <a:pt x="108" y="40526"/>
                  </a:cubicBezTo>
                  <a:cubicBezTo>
                    <a:pt x="54" y="40553"/>
                    <a:pt x="27" y="40580"/>
                    <a:pt x="27" y="40633"/>
                  </a:cubicBezTo>
                  <a:cubicBezTo>
                    <a:pt x="1" y="40687"/>
                    <a:pt x="27" y="40741"/>
                    <a:pt x="81" y="40767"/>
                  </a:cubicBezTo>
                  <a:cubicBezTo>
                    <a:pt x="1821" y="41784"/>
                    <a:pt x="2918" y="43631"/>
                    <a:pt x="2918" y="45532"/>
                  </a:cubicBezTo>
                  <a:cubicBezTo>
                    <a:pt x="2918" y="45558"/>
                    <a:pt x="2918" y="45558"/>
                    <a:pt x="2918" y="45558"/>
                  </a:cubicBezTo>
                  <a:cubicBezTo>
                    <a:pt x="2918" y="45612"/>
                    <a:pt x="2945" y="45665"/>
                    <a:pt x="2998" y="45692"/>
                  </a:cubicBezTo>
                  <a:cubicBezTo>
                    <a:pt x="4952" y="46656"/>
                    <a:pt x="6157" y="48610"/>
                    <a:pt x="6157" y="50778"/>
                  </a:cubicBezTo>
                  <a:cubicBezTo>
                    <a:pt x="6157" y="52972"/>
                    <a:pt x="4952" y="54926"/>
                    <a:pt x="2998" y="55890"/>
                  </a:cubicBezTo>
                  <a:cubicBezTo>
                    <a:pt x="2945" y="55917"/>
                    <a:pt x="2918" y="55970"/>
                    <a:pt x="2918" y="55997"/>
                  </a:cubicBezTo>
                  <a:cubicBezTo>
                    <a:pt x="2891" y="58004"/>
                    <a:pt x="1821" y="59798"/>
                    <a:pt x="108" y="60815"/>
                  </a:cubicBezTo>
                  <a:cubicBezTo>
                    <a:pt x="54" y="60815"/>
                    <a:pt x="27" y="60841"/>
                    <a:pt x="27" y="60895"/>
                  </a:cubicBezTo>
                  <a:cubicBezTo>
                    <a:pt x="1" y="60949"/>
                    <a:pt x="27" y="61002"/>
                    <a:pt x="81" y="61029"/>
                  </a:cubicBezTo>
                  <a:cubicBezTo>
                    <a:pt x="1821" y="62046"/>
                    <a:pt x="2891" y="63839"/>
                    <a:pt x="2918" y="65847"/>
                  </a:cubicBezTo>
                  <a:cubicBezTo>
                    <a:pt x="2918" y="65873"/>
                    <a:pt x="2945" y="65927"/>
                    <a:pt x="2998" y="65954"/>
                  </a:cubicBezTo>
                  <a:cubicBezTo>
                    <a:pt x="4952" y="66917"/>
                    <a:pt x="6157" y="68871"/>
                    <a:pt x="6157" y="71066"/>
                  </a:cubicBezTo>
                  <a:cubicBezTo>
                    <a:pt x="6157" y="73234"/>
                    <a:pt x="4952" y="75188"/>
                    <a:pt x="2998" y="76151"/>
                  </a:cubicBezTo>
                  <a:cubicBezTo>
                    <a:pt x="2945" y="76178"/>
                    <a:pt x="2918" y="76232"/>
                    <a:pt x="2918" y="76285"/>
                  </a:cubicBezTo>
                  <a:cubicBezTo>
                    <a:pt x="2891" y="78266"/>
                    <a:pt x="1821" y="80059"/>
                    <a:pt x="81" y="81076"/>
                  </a:cubicBezTo>
                  <a:cubicBezTo>
                    <a:pt x="27" y="81103"/>
                    <a:pt x="1" y="81183"/>
                    <a:pt x="27" y="81237"/>
                  </a:cubicBezTo>
                  <a:cubicBezTo>
                    <a:pt x="61" y="81288"/>
                    <a:pt x="95" y="81306"/>
                    <a:pt x="136" y="81306"/>
                  </a:cubicBezTo>
                  <a:cubicBezTo>
                    <a:pt x="160" y="81306"/>
                    <a:pt x="185" y="81300"/>
                    <a:pt x="215" y="81290"/>
                  </a:cubicBezTo>
                  <a:cubicBezTo>
                    <a:pt x="2008" y="80247"/>
                    <a:pt x="3106" y="78400"/>
                    <a:pt x="3186" y="76366"/>
                  </a:cubicBezTo>
                  <a:cubicBezTo>
                    <a:pt x="5166" y="75322"/>
                    <a:pt x="6398" y="73288"/>
                    <a:pt x="6398" y="71066"/>
                  </a:cubicBezTo>
                  <a:cubicBezTo>
                    <a:pt x="6398" y="68818"/>
                    <a:pt x="5166" y="66783"/>
                    <a:pt x="3186" y="65766"/>
                  </a:cubicBezTo>
                  <a:cubicBezTo>
                    <a:pt x="3106" y="63759"/>
                    <a:pt x="2062" y="61992"/>
                    <a:pt x="375" y="60922"/>
                  </a:cubicBezTo>
                  <a:cubicBezTo>
                    <a:pt x="2062" y="59878"/>
                    <a:pt x="3106" y="58085"/>
                    <a:pt x="3186" y="56077"/>
                  </a:cubicBezTo>
                  <a:cubicBezTo>
                    <a:pt x="5166" y="55060"/>
                    <a:pt x="6398" y="53026"/>
                    <a:pt x="6398" y="50778"/>
                  </a:cubicBezTo>
                  <a:cubicBezTo>
                    <a:pt x="6398" y="48556"/>
                    <a:pt x="5166" y="46522"/>
                    <a:pt x="3186" y="45505"/>
                  </a:cubicBezTo>
                  <a:cubicBezTo>
                    <a:pt x="3159" y="43604"/>
                    <a:pt x="2088" y="41731"/>
                    <a:pt x="375" y="40660"/>
                  </a:cubicBezTo>
                  <a:cubicBezTo>
                    <a:pt x="1901" y="39697"/>
                    <a:pt x="3293" y="37877"/>
                    <a:pt x="3186" y="35816"/>
                  </a:cubicBezTo>
                  <a:cubicBezTo>
                    <a:pt x="5166" y="34799"/>
                    <a:pt x="6398" y="32764"/>
                    <a:pt x="6398" y="30516"/>
                  </a:cubicBezTo>
                  <a:cubicBezTo>
                    <a:pt x="6398" y="28268"/>
                    <a:pt x="5166" y="26260"/>
                    <a:pt x="3186" y="25216"/>
                  </a:cubicBezTo>
                  <a:cubicBezTo>
                    <a:pt x="3079" y="23236"/>
                    <a:pt x="2062" y="21442"/>
                    <a:pt x="375" y="20399"/>
                  </a:cubicBezTo>
                  <a:cubicBezTo>
                    <a:pt x="2088" y="19328"/>
                    <a:pt x="3186" y="17454"/>
                    <a:pt x="3186" y="15608"/>
                  </a:cubicBezTo>
                  <a:cubicBezTo>
                    <a:pt x="3186" y="15581"/>
                    <a:pt x="3186" y="15581"/>
                    <a:pt x="3186" y="15554"/>
                  </a:cubicBezTo>
                  <a:cubicBezTo>
                    <a:pt x="5166" y="14510"/>
                    <a:pt x="6398" y="12503"/>
                    <a:pt x="6398" y="10254"/>
                  </a:cubicBezTo>
                  <a:cubicBezTo>
                    <a:pt x="6398" y="8006"/>
                    <a:pt x="5166" y="5999"/>
                    <a:pt x="3186" y="4955"/>
                  </a:cubicBezTo>
                  <a:cubicBezTo>
                    <a:pt x="3186" y="3028"/>
                    <a:pt x="1981" y="1047"/>
                    <a:pt x="215" y="30"/>
                  </a:cubicBezTo>
                  <a:cubicBezTo>
                    <a:pt x="184" y="10"/>
                    <a:pt x="153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99" name="Google Shape;1299;p49"/>
          <p:cNvSpPr/>
          <p:nvPr/>
        </p:nvSpPr>
        <p:spPr>
          <a:xfrm flipH="1" rot="-3415034">
            <a:off x="5349941" y="647072"/>
            <a:ext cx="4814608" cy="4095305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49"/>
          <p:cNvSpPr/>
          <p:nvPr/>
        </p:nvSpPr>
        <p:spPr>
          <a:xfrm rot="1379372">
            <a:off x="5149944" y="2281365"/>
            <a:ext cx="1343009" cy="1754062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1" name="Google Shape;1301;p49"/>
          <p:cNvSpPr/>
          <p:nvPr/>
        </p:nvSpPr>
        <p:spPr>
          <a:xfrm>
            <a:off x="-767475" y="502200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Google Shape;1302;p49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4"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50"/>
          <p:cNvGrpSpPr/>
          <p:nvPr/>
        </p:nvGrpSpPr>
        <p:grpSpPr>
          <a:xfrm rot="-4412986">
            <a:off x="6233427" y="1978854"/>
            <a:ext cx="2523466" cy="2406919"/>
            <a:chOff x="616550" y="744600"/>
            <a:chExt cx="936200" cy="893025"/>
          </a:xfrm>
        </p:grpSpPr>
        <p:sp>
          <p:nvSpPr>
            <p:cNvPr id="1305" name="Google Shape;1305;p50"/>
            <p:cNvSpPr/>
            <p:nvPr/>
          </p:nvSpPr>
          <p:spPr>
            <a:xfrm>
              <a:off x="616550" y="744600"/>
              <a:ext cx="936200" cy="893025"/>
            </a:xfrm>
            <a:custGeom>
              <a:rect b="b" l="l" r="r" t="t"/>
              <a:pathLst>
                <a:path extrusionOk="0" h="35721" w="37448">
                  <a:moveTo>
                    <a:pt x="21003" y="1"/>
                  </a:moveTo>
                  <a:cubicBezTo>
                    <a:pt x="20950" y="1"/>
                    <a:pt x="20897" y="16"/>
                    <a:pt x="20852" y="46"/>
                  </a:cubicBezTo>
                  <a:lnTo>
                    <a:pt x="18177" y="2356"/>
                  </a:lnTo>
                  <a:cubicBezTo>
                    <a:pt x="18177" y="2356"/>
                    <a:pt x="18146" y="2387"/>
                    <a:pt x="18146" y="2387"/>
                  </a:cubicBezTo>
                  <a:lnTo>
                    <a:pt x="91" y="26946"/>
                  </a:lnTo>
                  <a:cubicBezTo>
                    <a:pt x="0" y="27068"/>
                    <a:pt x="61" y="27220"/>
                    <a:pt x="182" y="27281"/>
                  </a:cubicBezTo>
                  <a:lnTo>
                    <a:pt x="2523" y="28436"/>
                  </a:lnTo>
                  <a:lnTo>
                    <a:pt x="15654" y="35700"/>
                  </a:lnTo>
                  <a:cubicBezTo>
                    <a:pt x="15692" y="35713"/>
                    <a:pt x="15735" y="35720"/>
                    <a:pt x="15776" y="35720"/>
                  </a:cubicBezTo>
                  <a:cubicBezTo>
                    <a:pt x="15835" y="35720"/>
                    <a:pt x="15892" y="35705"/>
                    <a:pt x="15927" y="35670"/>
                  </a:cubicBezTo>
                  <a:cubicBezTo>
                    <a:pt x="16657" y="35092"/>
                    <a:pt x="20274" y="32083"/>
                    <a:pt x="25320" y="27433"/>
                  </a:cubicBezTo>
                  <a:cubicBezTo>
                    <a:pt x="30730" y="22417"/>
                    <a:pt x="37204" y="14666"/>
                    <a:pt x="37204" y="14666"/>
                  </a:cubicBezTo>
                  <a:cubicBezTo>
                    <a:pt x="37448" y="14454"/>
                    <a:pt x="37448" y="14089"/>
                    <a:pt x="37204" y="13876"/>
                  </a:cubicBezTo>
                  <a:cubicBezTo>
                    <a:pt x="36779" y="13451"/>
                    <a:pt x="35867" y="12600"/>
                    <a:pt x="34286" y="11171"/>
                  </a:cubicBezTo>
                  <a:cubicBezTo>
                    <a:pt x="31824" y="9013"/>
                    <a:pt x="22493" y="1171"/>
                    <a:pt x="21155" y="46"/>
                  </a:cubicBezTo>
                  <a:cubicBezTo>
                    <a:pt x="21110" y="16"/>
                    <a:pt x="21057" y="1"/>
                    <a:pt x="21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1118825" y="951075"/>
              <a:ext cx="191525" cy="163425"/>
            </a:xfrm>
            <a:custGeom>
              <a:rect b="b" l="l" r="r" t="t"/>
              <a:pathLst>
                <a:path extrusionOk="0" h="6537" w="7661">
                  <a:moveTo>
                    <a:pt x="426" y="0"/>
                  </a:moveTo>
                  <a:cubicBezTo>
                    <a:pt x="317" y="0"/>
                    <a:pt x="206" y="46"/>
                    <a:pt x="122" y="146"/>
                  </a:cubicBezTo>
                  <a:cubicBezTo>
                    <a:pt x="1" y="298"/>
                    <a:pt x="31" y="541"/>
                    <a:pt x="183" y="663"/>
                  </a:cubicBezTo>
                  <a:lnTo>
                    <a:pt x="6992" y="6468"/>
                  </a:lnTo>
                  <a:cubicBezTo>
                    <a:pt x="7052" y="6499"/>
                    <a:pt x="7144" y="6529"/>
                    <a:pt x="7235" y="6529"/>
                  </a:cubicBezTo>
                  <a:cubicBezTo>
                    <a:pt x="7251" y="6534"/>
                    <a:pt x="7268" y="6537"/>
                    <a:pt x="7286" y="6537"/>
                  </a:cubicBezTo>
                  <a:cubicBezTo>
                    <a:pt x="7368" y="6537"/>
                    <a:pt x="7464" y="6483"/>
                    <a:pt x="7539" y="6407"/>
                  </a:cubicBezTo>
                  <a:cubicBezTo>
                    <a:pt x="7660" y="6255"/>
                    <a:pt x="7630" y="6012"/>
                    <a:pt x="7478" y="5860"/>
                  </a:cubicBezTo>
                  <a:lnTo>
                    <a:pt x="669" y="85"/>
                  </a:lnTo>
                  <a:cubicBezTo>
                    <a:pt x="601" y="31"/>
                    <a:pt x="51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078550" y="994400"/>
              <a:ext cx="190750" cy="164750"/>
            </a:xfrm>
            <a:custGeom>
              <a:rect b="b" l="l" r="r" t="t"/>
              <a:pathLst>
                <a:path extrusionOk="0" h="6590" w="7630">
                  <a:moveTo>
                    <a:pt x="413" y="0"/>
                  </a:moveTo>
                  <a:cubicBezTo>
                    <a:pt x="308" y="0"/>
                    <a:pt x="206" y="45"/>
                    <a:pt x="122" y="146"/>
                  </a:cubicBezTo>
                  <a:cubicBezTo>
                    <a:pt x="1" y="298"/>
                    <a:pt x="1" y="541"/>
                    <a:pt x="153" y="662"/>
                  </a:cubicBezTo>
                  <a:lnTo>
                    <a:pt x="6931" y="6498"/>
                  </a:lnTo>
                  <a:cubicBezTo>
                    <a:pt x="7022" y="6559"/>
                    <a:pt x="7113" y="6589"/>
                    <a:pt x="7174" y="6589"/>
                  </a:cubicBezTo>
                  <a:cubicBezTo>
                    <a:pt x="7296" y="6589"/>
                    <a:pt x="7417" y="6529"/>
                    <a:pt x="7478" y="6437"/>
                  </a:cubicBezTo>
                  <a:cubicBezTo>
                    <a:pt x="7630" y="6285"/>
                    <a:pt x="7600" y="6042"/>
                    <a:pt x="7448" y="5921"/>
                  </a:cubicBezTo>
                  <a:lnTo>
                    <a:pt x="669" y="85"/>
                  </a:lnTo>
                  <a:cubicBezTo>
                    <a:pt x="587" y="30"/>
                    <a:pt x="499" y="0"/>
                    <a:pt x="4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041325" y="1033375"/>
              <a:ext cx="196075" cy="159975"/>
            </a:xfrm>
            <a:custGeom>
              <a:rect b="b" l="l" r="r" t="t"/>
              <a:pathLst>
                <a:path extrusionOk="0" h="6399" w="7843">
                  <a:moveTo>
                    <a:pt x="446" y="1"/>
                  </a:moveTo>
                  <a:cubicBezTo>
                    <a:pt x="335" y="1"/>
                    <a:pt x="223" y="48"/>
                    <a:pt x="152" y="137"/>
                  </a:cubicBezTo>
                  <a:cubicBezTo>
                    <a:pt x="0" y="319"/>
                    <a:pt x="31" y="532"/>
                    <a:pt x="213" y="684"/>
                  </a:cubicBezTo>
                  <a:lnTo>
                    <a:pt x="7174" y="6307"/>
                  </a:lnTo>
                  <a:cubicBezTo>
                    <a:pt x="7234" y="6368"/>
                    <a:pt x="7326" y="6398"/>
                    <a:pt x="7386" y="6398"/>
                  </a:cubicBezTo>
                  <a:cubicBezTo>
                    <a:pt x="7508" y="6398"/>
                    <a:pt x="7630" y="6337"/>
                    <a:pt x="7690" y="6246"/>
                  </a:cubicBezTo>
                  <a:cubicBezTo>
                    <a:pt x="7842" y="6094"/>
                    <a:pt x="7812" y="5851"/>
                    <a:pt x="7630" y="5729"/>
                  </a:cubicBezTo>
                  <a:lnTo>
                    <a:pt x="669" y="76"/>
                  </a:lnTo>
                  <a:cubicBezTo>
                    <a:pt x="606" y="25"/>
                    <a:pt x="526" y="1"/>
                    <a:pt x="4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1007125" y="1070750"/>
              <a:ext cx="186950" cy="159825"/>
            </a:xfrm>
            <a:custGeom>
              <a:rect b="b" l="l" r="r" t="t"/>
              <a:pathLst>
                <a:path extrusionOk="0" h="6393" w="7478">
                  <a:moveTo>
                    <a:pt x="413" y="1"/>
                  </a:moveTo>
                  <a:cubicBezTo>
                    <a:pt x="307" y="1"/>
                    <a:pt x="206" y="48"/>
                    <a:pt x="122" y="131"/>
                  </a:cubicBezTo>
                  <a:cubicBezTo>
                    <a:pt x="0" y="283"/>
                    <a:pt x="0" y="526"/>
                    <a:pt x="183" y="678"/>
                  </a:cubicBezTo>
                  <a:lnTo>
                    <a:pt x="6809" y="6301"/>
                  </a:lnTo>
                  <a:cubicBezTo>
                    <a:pt x="6870" y="6362"/>
                    <a:pt x="6961" y="6393"/>
                    <a:pt x="7022" y="6393"/>
                  </a:cubicBezTo>
                  <a:cubicBezTo>
                    <a:pt x="7143" y="6393"/>
                    <a:pt x="7265" y="6362"/>
                    <a:pt x="7326" y="6271"/>
                  </a:cubicBezTo>
                  <a:cubicBezTo>
                    <a:pt x="7478" y="6119"/>
                    <a:pt x="7447" y="5876"/>
                    <a:pt x="7295" y="5724"/>
                  </a:cubicBezTo>
                  <a:lnTo>
                    <a:pt x="669" y="101"/>
                  </a:lnTo>
                  <a:cubicBezTo>
                    <a:pt x="587" y="32"/>
                    <a:pt x="499" y="1"/>
                    <a:pt x="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0" name="Google Shape;1310;p50"/>
          <p:cNvGrpSpPr/>
          <p:nvPr/>
        </p:nvGrpSpPr>
        <p:grpSpPr>
          <a:xfrm>
            <a:off x="1326404" y="500540"/>
            <a:ext cx="1830972" cy="1822411"/>
            <a:chOff x="2414491" y="671177"/>
            <a:chExt cx="1830972" cy="1822411"/>
          </a:xfrm>
        </p:grpSpPr>
        <p:sp>
          <p:nvSpPr>
            <p:cNvPr id="1311" name="Google Shape;1311;p50"/>
            <p:cNvSpPr/>
            <p:nvPr/>
          </p:nvSpPr>
          <p:spPr>
            <a:xfrm>
              <a:off x="2414491" y="671177"/>
              <a:ext cx="1830972" cy="1822391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2796545" y="833253"/>
              <a:ext cx="9704" cy="7538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2899597" y="677633"/>
              <a:ext cx="287659" cy="242590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50"/>
            <p:cNvSpPr/>
            <p:nvPr/>
          </p:nvSpPr>
          <p:spPr>
            <a:xfrm>
              <a:off x="3280608" y="671177"/>
              <a:ext cx="288742" cy="249046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3662662" y="776354"/>
              <a:ext cx="109506" cy="64437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3803246" y="797847"/>
              <a:ext cx="6496" cy="122378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2475641" y="1246463"/>
              <a:ext cx="2205" cy="4331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2616265" y="1006036"/>
              <a:ext cx="2165" cy="2205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2535748" y="1119794"/>
              <a:ext cx="82681" cy="51565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2711778" y="921268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3092789" y="92126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3474843" y="92126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50"/>
            <p:cNvSpPr/>
            <p:nvPr/>
          </p:nvSpPr>
          <p:spPr>
            <a:xfrm>
              <a:off x="3855854" y="953467"/>
              <a:ext cx="287659" cy="296240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2417699" y="1498640"/>
              <a:ext cx="7538" cy="9704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2518586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2899597" y="1259335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3280608" y="1259335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3662662" y="1258252"/>
              <a:ext cx="287659" cy="329521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4043673" y="1258252"/>
              <a:ext cx="193230" cy="329521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50"/>
            <p:cNvSpPr/>
            <p:nvPr/>
          </p:nvSpPr>
          <p:spPr>
            <a:xfrm>
              <a:off x="2423072" y="1578074"/>
              <a:ext cx="195355" cy="32843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2711778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3092789" y="1578074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3474843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3855854" y="1578074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2518586" y="1919388"/>
              <a:ext cx="287659" cy="293033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2899597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3280608" y="1919388"/>
              <a:ext cx="288742" cy="32843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3662662" y="1919388"/>
              <a:ext cx="287659" cy="32843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4043673" y="1998782"/>
              <a:ext cx="78391" cy="49400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2884560" y="2317561"/>
              <a:ext cx="114879" cy="68727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2852362" y="2238127"/>
              <a:ext cx="6496" cy="129916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3092789" y="2238127"/>
              <a:ext cx="288742" cy="255461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3474843" y="2238127"/>
              <a:ext cx="287659" cy="24796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3855854" y="2317561"/>
              <a:ext cx="12911" cy="9704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5" name="Google Shape;1345;p50"/>
          <p:cNvGrpSpPr/>
          <p:nvPr/>
        </p:nvGrpSpPr>
        <p:grpSpPr>
          <a:xfrm rot="-969610">
            <a:off x="6880585" y="2461943"/>
            <a:ext cx="2217391" cy="2896369"/>
            <a:chOff x="6078061" y="1684347"/>
            <a:chExt cx="1743860" cy="2277840"/>
          </a:xfrm>
        </p:grpSpPr>
        <p:sp>
          <p:nvSpPr>
            <p:cNvPr id="1346" name="Google Shape;1346;p50"/>
            <p:cNvSpPr/>
            <p:nvPr/>
          </p:nvSpPr>
          <p:spPr>
            <a:xfrm>
              <a:off x="7384410" y="1684347"/>
              <a:ext cx="437511" cy="516459"/>
            </a:xfrm>
            <a:custGeom>
              <a:rect b="b" l="l" r="r" t="t"/>
              <a:pathLst>
                <a:path extrusionOk="0" h="10022" w="8490">
                  <a:moveTo>
                    <a:pt x="8405" y="0"/>
                  </a:moveTo>
                  <a:cubicBezTo>
                    <a:pt x="8396" y="0"/>
                    <a:pt x="8390" y="41"/>
                    <a:pt x="8390" y="41"/>
                  </a:cubicBezTo>
                  <a:cubicBezTo>
                    <a:pt x="8390" y="41"/>
                    <a:pt x="6535" y="1439"/>
                    <a:pt x="4043" y="1986"/>
                  </a:cubicBezTo>
                  <a:cubicBezTo>
                    <a:pt x="1551" y="2563"/>
                    <a:pt x="0" y="6636"/>
                    <a:pt x="487" y="8430"/>
                  </a:cubicBezTo>
                  <a:cubicBezTo>
                    <a:pt x="895" y="9870"/>
                    <a:pt x="1871" y="10021"/>
                    <a:pt x="2264" y="10021"/>
                  </a:cubicBezTo>
                  <a:cubicBezTo>
                    <a:pt x="2369" y="10021"/>
                    <a:pt x="2432" y="10010"/>
                    <a:pt x="2432" y="10010"/>
                  </a:cubicBezTo>
                  <a:cubicBezTo>
                    <a:pt x="2432" y="10010"/>
                    <a:pt x="8298" y="8794"/>
                    <a:pt x="8420" y="4053"/>
                  </a:cubicBezTo>
                  <a:cubicBezTo>
                    <a:pt x="8490" y="427"/>
                    <a:pt x="8435" y="0"/>
                    <a:pt x="8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6078061" y="2151644"/>
              <a:ext cx="1448939" cy="1810543"/>
            </a:xfrm>
            <a:custGeom>
              <a:rect b="b" l="l" r="r" t="t"/>
              <a:pathLst>
                <a:path extrusionOk="0" h="35134" w="28117">
                  <a:moveTo>
                    <a:pt x="26110" y="0"/>
                  </a:moveTo>
                  <a:cubicBezTo>
                    <a:pt x="26110" y="0"/>
                    <a:pt x="21247" y="3587"/>
                    <a:pt x="16353" y="10213"/>
                  </a:cubicBezTo>
                  <a:cubicBezTo>
                    <a:pt x="11429" y="16839"/>
                    <a:pt x="0" y="34256"/>
                    <a:pt x="1186" y="35107"/>
                  </a:cubicBezTo>
                  <a:cubicBezTo>
                    <a:pt x="1210" y="35125"/>
                    <a:pt x="1241" y="35134"/>
                    <a:pt x="1279" y="35134"/>
                  </a:cubicBezTo>
                  <a:cubicBezTo>
                    <a:pt x="3097" y="35134"/>
                    <a:pt x="20354" y="14791"/>
                    <a:pt x="24195" y="8420"/>
                  </a:cubicBezTo>
                  <a:cubicBezTo>
                    <a:pt x="28116" y="1915"/>
                    <a:pt x="27782" y="942"/>
                    <a:pt x="27782" y="942"/>
                  </a:cubicBezTo>
                  <a:lnTo>
                    <a:pt x="261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8" name="Google Shape;1348;p50"/>
          <p:cNvSpPr/>
          <p:nvPr/>
        </p:nvSpPr>
        <p:spPr>
          <a:xfrm rot="5400000">
            <a:off x="-1836150" y="1175258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9" name="Google Shape;1349;p50"/>
          <p:cNvSpPr/>
          <p:nvPr/>
        </p:nvSpPr>
        <p:spPr>
          <a:xfrm rot="-7977683">
            <a:off x="2160949" y="3164250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0" name="Google Shape;1350;p50"/>
          <p:cNvSpPr/>
          <p:nvPr/>
        </p:nvSpPr>
        <p:spPr>
          <a:xfrm flipH="1" rot="4742319">
            <a:off x="6790763" y="-645967"/>
            <a:ext cx="3210858" cy="319754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1" name="Google Shape;1351;p50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6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"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51"/>
          <p:cNvSpPr/>
          <p:nvPr/>
        </p:nvSpPr>
        <p:spPr>
          <a:xfrm flipH="1" rot="288619">
            <a:off x="-1653681" y="1325314"/>
            <a:ext cx="4829256" cy="4097619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51"/>
          <p:cNvSpPr/>
          <p:nvPr/>
        </p:nvSpPr>
        <p:spPr>
          <a:xfrm>
            <a:off x="7777725" y="67143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51"/>
          <p:cNvSpPr/>
          <p:nvPr/>
        </p:nvSpPr>
        <p:spPr>
          <a:xfrm rot="8226410">
            <a:off x="757957" y="-908700"/>
            <a:ext cx="1938898" cy="3305715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56" name="Google Shape;1356;p51"/>
          <p:cNvGrpSpPr/>
          <p:nvPr/>
        </p:nvGrpSpPr>
        <p:grpSpPr>
          <a:xfrm rot="-3861937">
            <a:off x="6523183" y="1380139"/>
            <a:ext cx="2023570" cy="3313878"/>
            <a:chOff x="5754175" y="3922575"/>
            <a:chExt cx="682400" cy="1117525"/>
          </a:xfrm>
        </p:grpSpPr>
        <p:sp>
          <p:nvSpPr>
            <p:cNvPr id="1357" name="Google Shape;1357;p51"/>
            <p:cNvSpPr/>
            <p:nvPr/>
          </p:nvSpPr>
          <p:spPr>
            <a:xfrm>
              <a:off x="5754175" y="4953250"/>
              <a:ext cx="70700" cy="86850"/>
            </a:xfrm>
            <a:custGeom>
              <a:rect b="b" l="l" r="r" t="t"/>
              <a:pathLst>
                <a:path extrusionOk="0" h="3474" w="2828">
                  <a:moveTo>
                    <a:pt x="1855" y="1"/>
                  </a:moveTo>
                  <a:cubicBezTo>
                    <a:pt x="1855" y="1"/>
                    <a:pt x="0" y="3283"/>
                    <a:pt x="973" y="3466"/>
                  </a:cubicBezTo>
                  <a:cubicBezTo>
                    <a:pt x="1000" y="3471"/>
                    <a:pt x="1027" y="3473"/>
                    <a:pt x="1054" y="3473"/>
                  </a:cubicBezTo>
                  <a:cubicBezTo>
                    <a:pt x="1994" y="3473"/>
                    <a:pt x="2827" y="456"/>
                    <a:pt x="2827" y="456"/>
                  </a:cubicBezTo>
                  <a:lnTo>
                    <a:pt x="1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51"/>
            <p:cNvSpPr/>
            <p:nvPr/>
          </p:nvSpPr>
          <p:spPr>
            <a:xfrm>
              <a:off x="5768600" y="4780750"/>
              <a:ext cx="193050" cy="209925"/>
            </a:xfrm>
            <a:custGeom>
              <a:rect b="b" l="l" r="r" t="t"/>
              <a:pathLst>
                <a:path extrusionOk="0" h="8397" w="7722">
                  <a:moveTo>
                    <a:pt x="1065" y="1"/>
                  </a:moveTo>
                  <a:cubicBezTo>
                    <a:pt x="1065" y="1"/>
                    <a:pt x="1" y="7812"/>
                    <a:pt x="1156" y="8359"/>
                  </a:cubicBezTo>
                  <a:cubicBezTo>
                    <a:pt x="1208" y="8384"/>
                    <a:pt x="1269" y="8396"/>
                    <a:pt x="1338" y="8396"/>
                  </a:cubicBezTo>
                  <a:cubicBezTo>
                    <a:pt x="2789" y="8396"/>
                    <a:pt x="7721" y="3131"/>
                    <a:pt x="7721" y="3131"/>
                  </a:cubicBezTo>
                  <a:lnTo>
                    <a:pt x="10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51"/>
            <p:cNvSpPr/>
            <p:nvPr/>
          </p:nvSpPr>
          <p:spPr>
            <a:xfrm>
              <a:off x="5795200" y="4343050"/>
              <a:ext cx="389100" cy="516000"/>
            </a:xfrm>
            <a:custGeom>
              <a:rect b="b" l="l" r="r" t="t"/>
              <a:pathLst>
                <a:path extrusionOk="0" h="20640" w="15564">
                  <a:moveTo>
                    <a:pt x="8329" y="1"/>
                  </a:moveTo>
                  <a:cubicBezTo>
                    <a:pt x="8329" y="1"/>
                    <a:pt x="7296" y="1399"/>
                    <a:pt x="5715" y="5047"/>
                  </a:cubicBezTo>
                  <a:cubicBezTo>
                    <a:pt x="4104" y="8694"/>
                    <a:pt x="1" y="17509"/>
                    <a:pt x="1" y="17509"/>
                  </a:cubicBezTo>
                  <a:lnTo>
                    <a:pt x="6657" y="20639"/>
                  </a:lnTo>
                  <a:cubicBezTo>
                    <a:pt x="6657" y="20639"/>
                    <a:pt x="7387" y="19728"/>
                    <a:pt x="9636" y="15381"/>
                  </a:cubicBezTo>
                  <a:cubicBezTo>
                    <a:pt x="12281" y="10305"/>
                    <a:pt x="15563" y="3010"/>
                    <a:pt x="15563" y="3010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51"/>
            <p:cNvSpPr/>
            <p:nvPr/>
          </p:nvSpPr>
          <p:spPr>
            <a:xfrm>
              <a:off x="6003425" y="3922575"/>
              <a:ext cx="433150" cy="579525"/>
            </a:xfrm>
            <a:custGeom>
              <a:rect b="b" l="l" r="r" t="t"/>
              <a:pathLst>
                <a:path extrusionOk="0" h="23181" w="17326">
                  <a:moveTo>
                    <a:pt x="11816" y="1"/>
                  </a:moveTo>
                  <a:cubicBezTo>
                    <a:pt x="10345" y="1"/>
                    <a:pt x="8903" y="821"/>
                    <a:pt x="8085" y="2200"/>
                  </a:cubicBezTo>
                  <a:cubicBezTo>
                    <a:pt x="6535" y="4814"/>
                    <a:pt x="0" y="16820"/>
                    <a:pt x="0" y="16820"/>
                  </a:cubicBezTo>
                  <a:lnTo>
                    <a:pt x="7234" y="19829"/>
                  </a:lnTo>
                  <a:cubicBezTo>
                    <a:pt x="7234" y="19829"/>
                    <a:pt x="13515" y="6181"/>
                    <a:pt x="13978" y="6181"/>
                  </a:cubicBezTo>
                  <a:cubicBezTo>
                    <a:pt x="13979" y="6181"/>
                    <a:pt x="13981" y="6181"/>
                    <a:pt x="13982" y="6181"/>
                  </a:cubicBezTo>
                  <a:cubicBezTo>
                    <a:pt x="14469" y="6273"/>
                    <a:pt x="8237" y="17276"/>
                    <a:pt x="8481" y="20619"/>
                  </a:cubicBezTo>
                  <a:cubicBezTo>
                    <a:pt x="8589" y="22468"/>
                    <a:pt x="9616" y="23180"/>
                    <a:pt x="10214" y="23180"/>
                  </a:cubicBezTo>
                  <a:cubicBezTo>
                    <a:pt x="10451" y="23180"/>
                    <a:pt x="10621" y="23068"/>
                    <a:pt x="10639" y="22869"/>
                  </a:cubicBezTo>
                  <a:cubicBezTo>
                    <a:pt x="10730" y="22109"/>
                    <a:pt x="8845" y="21835"/>
                    <a:pt x="9757" y="19130"/>
                  </a:cubicBezTo>
                  <a:cubicBezTo>
                    <a:pt x="12493" y="10802"/>
                    <a:pt x="17326" y="5300"/>
                    <a:pt x="15411" y="2169"/>
                  </a:cubicBezTo>
                  <a:cubicBezTo>
                    <a:pt x="14477" y="660"/>
                    <a:pt x="13135" y="1"/>
                    <a:pt x="118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61" name="Google Shape;1361;p51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5" name="Google Shape;115;p7"/>
          <p:cNvSpPr txBox="1"/>
          <p:nvPr>
            <p:ph idx="1" type="body"/>
          </p:nvPr>
        </p:nvSpPr>
        <p:spPr>
          <a:xfrm>
            <a:off x="713225" y="1122325"/>
            <a:ext cx="7717500" cy="35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Hammersmith One"/>
              <a:buAutoNum type="arabicPeriod"/>
              <a:defRPr sz="1600">
                <a:solidFill>
                  <a:srgbClr val="806860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Hammersmith One"/>
              <a:buAutoNum type="alphaLcPeriod"/>
              <a:defRPr sz="16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rabicPeriod"/>
              <a:defRPr sz="12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alphaLcPeriod"/>
              <a:defRPr sz="12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FEDD4F"/>
              </a:buClr>
              <a:buSzPts val="1400"/>
              <a:buFont typeface="Hammersmith One"/>
              <a:buAutoNum type="romanLcPeriod"/>
              <a:defRPr sz="1200"/>
            </a:lvl9pPr>
          </a:lstStyle>
          <a:p/>
        </p:txBody>
      </p:sp>
      <p:grpSp>
        <p:nvGrpSpPr>
          <p:cNvPr id="116" name="Google Shape;116;p7"/>
          <p:cNvGrpSpPr/>
          <p:nvPr/>
        </p:nvGrpSpPr>
        <p:grpSpPr>
          <a:xfrm>
            <a:off x="8039875" y="1772525"/>
            <a:ext cx="2052600" cy="2052600"/>
            <a:chOff x="-1185375" y="1414000"/>
            <a:chExt cx="2052600" cy="2052600"/>
          </a:xfrm>
        </p:grpSpPr>
        <p:sp>
          <p:nvSpPr>
            <p:cNvPr id="117" name="Google Shape;117;p7"/>
            <p:cNvSpPr/>
            <p:nvPr/>
          </p:nvSpPr>
          <p:spPr>
            <a:xfrm>
              <a:off x="-1185375" y="1414000"/>
              <a:ext cx="2052600" cy="20526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-1140322" y="1463656"/>
              <a:ext cx="1962482" cy="1953284"/>
            </a:xfrm>
            <a:custGeom>
              <a:rect b="b" l="l" r="r" t="t"/>
              <a:pathLst>
                <a:path extrusionOk="0" h="45449" w="45663">
                  <a:moveTo>
                    <a:pt x="10947" y="4979"/>
                  </a:moveTo>
                  <a:lnTo>
                    <a:pt x="15605" y="7656"/>
                  </a:lnTo>
                  <a:lnTo>
                    <a:pt x="15605" y="13062"/>
                  </a:lnTo>
                  <a:lnTo>
                    <a:pt x="10947" y="15766"/>
                  </a:lnTo>
                  <a:lnTo>
                    <a:pt x="6263" y="13062"/>
                  </a:lnTo>
                  <a:lnTo>
                    <a:pt x="6263" y="7656"/>
                  </a:lnTo>
                  <a:lnTo>
                    <a:pt x="10947" y="4979"/>
                  </a:lnTo>
                  <a:close/>
                  <a:moveTo>
                    <a:pt x="20449" y="4979"/>
                  </a:moveTo>
                  <a:lnTo>
                    <a:pt x="25133" y="7656"/>
                  </a:lnTo>
                  <a:lnTo>
                    <a:pt x="25133" y="13062"/>
                  </a:lnTo>
                  <a:lnTo>
                    <a:pt x="20449" y="15766"/>
                  </a:lnTo>
                  <a:lnTo>
                    <a:pt x="15792" y="13062"/>
                  </a:lnTo>
                  <a:lnTo>
                    <a:pt x="15792" y="7656"/>
                  </a:lnTo>
                  <a:lnTo>
                    <a:pt x="20449" y="4979"/>
                  </a:lnTo>
                  <a:close/>
                  <a:moveTo>
                    <a:pt x="29978" y="4979"/>
                  </a:moveTo>
                  <a:lnTo>
                    <a:pt x="34635" y="7656"/>
                  </a:lnTo>
                  <a:lnTo>
                    <a:pt x="34635" y="13062"/>
                  </a:lnTo>
                  <a:lnTo>
                    <a:pt x="29978" y="15766"/>
                  </a:lnTo>
                  <a:lnTo>
                    <a:pt x="25294" y="13062"/>
                  </a:lnTo>
                  <a:lnTo>
                    <a:pt x="25294" y="7656"/>
                  </a:lnTo>
                  <a:lnTo>
                    <a:pt x="29978" y="4979"/>
                  </a:lnTo>
                  <a:close/>
                  <a:moveTo>
                    <a:pt x="6183" y="13196"/>
                  </a:moveTo>
                  <a:lnTo>
                    <a:pt x="10867" y="15899"/>
                  </a:lnTo>
                  <a:lnTo>
                    <a:pt x="10867" y="21306"/>
                  </a:lnTo>
                  <a:lnTo>
                    <a:pt x="6183" y="23983"/>
                  </a:lnTo>
                  <a:lnTo>
                    <a:pt x="1526" y="21306"/>
                  </a:lnTo>
                  <a:lnTo>
                    <a:pt x="1526" y="15899"/>
                  </a:lnTo>
                  <a:lnTo>
                    <a:pt x="6183" y="13196"/>
                  </a:lnTo>
                  <a:close/>
                  <a:moveTo>
                    <a:pt x="15712" y="13196"/>
                  </a:moveTo>
                  <a:lnTo>
                    <a:pt x="20369" y="15899"/>
                  </a:lnTo>
                  <a:lnTo>
                    <a:pt x="20369" y="21306"/>
                  </a:lnTo>
                  <a:lnTo>
                    <a:pt x="15712" y="23983"/>
                  </a:lnTo>
                  <a:lnTo>
                    <a:pt x="11028" y="21306"/>
                  </a:lnTo>
                  <a:lnTo>
                    <a:pt x="11028" y="15899"/>
                  </a:lnTo>
                  <a:lnTo>
                    <a:pt x="15712" y="13196"/>
                  </a:lnTo>
                  <a:close/>
                  <a:moveTo>
                    <a:pt x="25213" y="13196"/>
                  </a:moveTo>
                  <a:lnTo>
                    <a:pt x="29871" y="15899"/>
                  </a:lnTo>
                  <a:lnTo>
                    <a:pt x="29871" y="21306"/>
                  </a:lnTo>
                  <a:lnTo>
                    <a:pt x="25213" y="23983"/>
                  </a:lnTo>
                  <a:lnTo>
                    <a:pt x="20529" y="21306"/>
                  </a:lnTo>
                  <a:lnTo>
                    <a:pt x="20529" y="15899"/>
                  </a:lnTo>
                  <a:lnTo>
                    <a:pt x="25213" y="13196"/>
                  </a:lnTo>
                  <a:close/>
                  <a:moveTo>
                    <a:pt x="34715" y="13196"/>
                  </a:moveTo>
                  <a:lnTo>
                    <a:pt x="39399" y="15899"/>
                  </a:lnTo>
                  <a:lnTo>
                    <a:pt x="39399" y="21306"/>
                  </a:lnTo>
                  <a:lnTo>
                    <a:pt x="34715" y="23983"/>
                  </a:lnTo>
                  <a:lnTo>
                    <a:pt x="30058" y="21306"/>
                  </a:lnTo>
                  <a:lnTo>
                    <a:pt x="30058" y="15899"/>
                  </a:lnTo>
                  <a:lnTo>
                    <a:pt x="34715" y="13196"/>
                  </a:lnTo>
                  <a:close/>
                  <a:moveTo>
                    <a:pt x="10947" y="21440"/>
                  </a:moveTo>
                  <a:lnTo>
                    <a:pt x="15605" y="24143"/>
                  </a:lnTo>
                  <a:lnTo>
                    <a:pt x="15605" y="29523"/>
                  </a:lnTo>
                  <a:lnTo>
                    <a:pt x="10947" y="32226"/>
                  </a:lnTo>
                  <a:lnTo>
                    <a:pt x="6263" y="29523"/>
                  </a:lnTo>
                  <a:lnTo>
                    <a:pt x="6263" y="24143"/>
                  </a:lnTo>
                  <a:lnTo>
                    <a:pt x="10947" y="21440"/>
                  </a:lnTo>
                  <a:close/>
                  <a:moveTo>
                    <a:pt x="20449" y="21440"/>
                  </a:moveTo>
                  <a:lnTo>
                    <a:pt x="25133" y="24143"/>
                  </a:lnTo>
                  <a:lnTo>
                    <a:pt x="25133" y="29523"/>
                  </a:lnTo>
                  <a:lnTo>
                    <a:pt x="20449" y="32226"/>
                  </a:lnTo>
                  <a:lnTo>
                    <a:pt x="15792" y="29523"/>
                  </a:lnTo>
                  <a:lnTo>
                    <a:pt x="15792" y="24143"/>
                  </a:lnTo>
                  <a:lnTo>
                    <a:pt x="20449" y="21440"/>
                  </a:lnTo>
                  <a:close/>
                  <a:moveTo>
                    <a:pt x="29978" y="21440"/>
                  </a:moveTo>
                  <a:lnTo>
                    <a:pt x="34635" y="24143"/>
                  </a:lnTo>
                  <a:lnTo>
                    <a:pt x="34635" y="29523"/>
                  </a:lnTo>
                  <a:lnTo>
                    <a:pt x="29978" y="32226"/>
                  </a:lnTo>
                  <a:lnTo>
                    <a:pt x="25294" y="29523"/>
                  </a:lnTo>
                  <a:lnTo>
                    <a:pt x="25294" y="24143"/>
                  </a:lnTo>
                  <a:lnTo>
                    <a:pt x="29978" y="21440"/>
                  </a:lnTo>
                  <a:close/>
                  <a:moveTo>
                    <a:pt x="39480" y="21440"/>
                  </a:moveTo>
                  <a:lnTo>
                    <a:pt x="44137" y="24143"/>
                  </a:lnTo>
                  <a:lnTo>
                    <a:pt x="44137" y="29523"/>
                  </a:lnTo>
                  <a:lnTo>
                    <a:pt x="39480" y="32226"/>
                  </a:lnTo>
                  <a:lnTo>
                    <a:pt x="34796" y="29523"/>
                  </a:lnTo>
                  <a:lnTo>
                    <a:pt x="34796" y="24143"/>
                  </a:lnTo>
                  <a:lnTo>
                    <a:pt x="39480" y="21440"/>
                  </a:lnTo>
                  <a:close/>
                  <a:moveTo>
                    <a:pt x="15712" y="29684"/>
                  </a:moveTo>
                  <a:lnTo>
                    <a:pt x="20369" y="32387"/>
                  </a:lnTo>
                  <a:lnTo>
                    <a:pt x="20369" y="37767"/>
                  </a:lnTo>
                  <a:lnTo>
                    <a:pt x="15712" y="40470"/>
                  </a:lnTo>
                  <a:lnTo>
                    <a:pt x="11028" y="37767"/>
                  </a:lnTo>
                  <a:lnTo>
                    <a:pt x="11028" y="32387"/>
                  </a:lnTo>
                  <a:lnTo>
                    <a:pt x="15712" y="29684"/>
                  </a:lnTo>
                  <a:close/>
                  <a:moveTo>
                    <a:pt x="25213" y="29684"/>
                  </a:moveTo>
                  <a:lnTo>
                    <a:pt x="29871" y="32387"/>
                  </a:lnTo>
                  <a:lnTo>
                    <a:pt x="29871" y="37767"/>
                  </a:lnTo>
                  <a:lnTo>
                    <a:pt x="25213" y="40470"/>
                  </a:lnTo>
                  <a:lnTo>
                    <a:pt x="20529" y="37767"/>
                  </a:lnTo>
                  <a:lnTo>
                    <a:pt x="20529" y="32387"/>
                  </a:lnTo>
                  <a:lnTo>
                    <a:pt x="25213" y="29684"/>
                  </a:lnTo>
                  <a:close/>
                  <a:moveTo>
                    <a:pt x="34715" y="29684"/>
                  </a:moveTo>
                  <a:lnTo>
                    <a:pt x="39399" y="32387"/>
                  </a:lnTo>
                  <a:lnTo>
                    <a:pt x="39399" y="37767"/>
                  </a:lnTo>
                  <a:lnTo>
                    <a:pt x="34715" y="40470"/>
                  </a:lnTo>
                  <a:lnTo>
                    <a:pt x="30058" y="37767"/>
                  </a:lnTo>
                  <a:lnTo>
                    <a:pt x="30058" y="32387"/>
                  </a:lnTo>
                  <a:lnTo>
                    <a:pt x="34715" y="29684"/>
                  </a:lnTo>
                  <a:close/>
                  <a:moveTo>
                    <a:pt x="20369" y="1"/>
                  </a:moveTo>
                  <a:lnTo>
                    <a:pt x="20369" y="4818"/>
                  </a:lnTo>
                  <a:lnTo>
                    <a:pt x="15712" y="7522"/>
                  </a:lnTo>
                  <a:lnTo>
                    <a:pt x="11028" y="4818"/>
                  </a:lnTo>
                  <a:lnTo>
                    <a:pt x="11028" y="3159"/>
                  </a:lnTo>
                  <a:cubicBezTo>
                    <a:pt x="10974" y="3186"/>
                    <a:pt x="10921" y="3239"/>
                    <a:pt x="10867" y="3266"/>
                  </a:cubicBezTo>
                  <a:lnTo>
                    <a:pt x="10867" y="4818"/>
                  </a:lnTo>
                  <a:lnTo>
                    <a:pt x="6183" y="7522"/>
                  </a:lnTo>
                  <a:lnTo>
                    <a:pt x="5915" y="7361"/>
                  </a:lnTo>
                  <a:cubicBezTo>
                    <a:pt x="5889" y="7415"/>
                    <a:pt x="5835" y="7442"/>
                    <a:pt x="5808" y="7495"/>
                  </a:cubicBezTo>
                  <a:lnTo>
                    <a:pt x="6103" y="7656"/>
                  </a:lnTo>
                  <a:lnTo>
                    <a:pt x="6103" y="13062"/>
                  </a:lnTo>
                  <a:lnTo>
                    <a:pt x="1419" y="15766"/>
                  </a:lnTo>
                  <a:lnTo>
                    <a:pt x="1124" y="15578"/>
                  </a:lnTo>
                  <a:cubicBezTo>
                    <a:pt x="1124" y="15632"/>
                    <a:pt x="1098" y="15685"/>
                    <a:pt x="1071" y="15739"/>
                  </a:cubicBezTo>
                  <a:lnTo>
                    <a:pt x="1338" y="15899"/>
                  </a:lnTo>
                  <a:lnTo>
                    <a:pt x="1338" y="21306"/>
                  </a:lnTo>
                  <a:lnTo>
                    <a:pt x="0" y="22082"/>
                  </a:lnTo>
                  <a:cubicBezTo>
                    <a:pt x="0" y="22136"/>
                    <a:pt x="0" y="22216"/>
                    <a:pt x="0" y="22270"/>
                  </a:cubicBezTo>
                  <a:lnTo>
                    <a:pt x="1419" y="21440"/>
                  </a:lnTo>
                  <a:lnTo>
                    <a:pt x="6103" y="24143"/>
                  </a:lnTo>
                  <a:lnTo>
                    <a:pt x="6103" y="29523"/>
                  </a:lnTo>
                  <a:lnTo>
                    <a:pt x="1927" y="31932"/>
                  </a:lnTo>
                  <a:cubicBezTo>
                    <a:pt x="1954" y="31986"/>
                    <a:pt x="1981" y="32039"/>
                    <a:pt x="2008" y="32093"/>
                  </a:cubicBezTo>
                  <a:lnTo>
                    <a:pt x="6183" y="29684"/>
                  </a:lnTo>
                  <a:lnTo>
                    <a:pt x="10867" y="32387"/>
                  </a:lnTo>
                  <a:lnTo>
                    <a:pt x="10867" y="37767"/>
                  </a:lnTo>
                  <a:lnTo>
                    <a:pt x="7548" y="39694"/>
                  </a:lnTo>
                  <a:cubicBezTo>
                    <a:pt x="7575" y="39721"/>
                    <a:pt x="7628" y="39774"/>
                    <a:pt x="7682" y="39801"/>
                  </a:cubicBezTo>
                  <a:lnTo>
                    <a:pt x="10947" y="37928"/>
                  </a:lnTo>
                  <a:lnTo>
                    <a:pt x="15605" y="40631"/>
                  </a:lnTo>
                  <a:lnTo>
                    <a:pt x="15605" y="44405"/>
                  </a:lnTo>
                  <a:cubicBezTo>
                    <a:pt x="15658" y="44405"/>
                    <a:pt x="15738" y="44432"/>
                    <a:pt x="15792" y="44458"/>
                  </a:cubicBezTo>
                  <a:lnTo>
                    <a:pt x="15792" y="40631"/>
                  </a:lnTo>
                  <a:lnTo>
                    <a:pt x="20449" y="37928"/>
                  </a:lnTo>
                  <a:lnTo>
                    <a:pt x="25133" y="40631"/>
                  </a:lnTo>
                  <a:lnTo>
                    <a:pt x="25133" y="45449"/>
                  </a:lnTo>
                  <a:cubicBezTo>
                    <a:pt x="25187" y="45449"/>
                    <a:pt x="25240" y="45449"/>
                    <a:pt x="25294" y="45422"/>
                  </a:cubicBezTo>
                  <a:lnTo>
                    <a:pt x="25294" y="40631"/>
                  </a:lnTo>
                  <a:lnTo>
                    <a:pt x="29978" y="37928"/>
                  </a:lnTo>
                  <a:lnTo>
                    <a:pt x="34635" y="40631"/>
                  </a:lnTo>
                  <a:lnTo>
                    <a:pt x="34635" y="42290"/>
                  </a:lnTo>
                  <a:cubicBezTo>
                    <a:pt x="34688" y="42237"/>
                    <a:pt x="34742" y="42210"/>
                    <a:pt x="34796" y="42183"/>
                  </a:cubicBezTo>
                  <a:lnTo>
                    <a:pt x="34796" y="40631"/>
                  </a:lnTo>
                  <a:lnTo>
                    <a:pt x="39480" y="37928"/>
                  </a:lnTo>
                  <a:lnTo>
                    <a:pt x="39747" y="38088"/>
                  </a:lnTo>
                  <a:cubicBezTo>
                    <a:pt x="39774" y="38035"/>
                    <a:pt x="39827" y="37981"/>
                    <a:pt x="39854" y="37954"/>
                  </a:cubicBezTo>
                  <a:lnTo>
                    <a:pt x="39560" y="37767"/>
                  </a:lnTo>
                  <a:lnTo>
                    <a:pt x="39560" y="32387"/>
                  </a:lnTo>
                  <a:lnTo>
                    <a:pt x="44244" y="29684"/>
                  </a:lnTo>
                  <a:lnTo>
                    <a:pt x="44538" y="29871"/>
                  </a:lnTo>
                  <a:cubicBezTo>
                    <a:pt x="44565" y="29791"/>
                    <a:pt x="44565" y="29737"/>
                    <a:pt x="44592" y="29684"/>
                  </a:cubicBezTo>
                  <a:lnTo>
                    <a:pt x="44324" y="29523"/>
                  </a:lnTo>
                  <a:lnTo>
                    <a:pt x="44324" y="24143"/>
                  </a:lnTo>
                  <a:lnTo>
                    <a:pt x="45662" y="23367"/>
                  </a:lnTo>
                  <a:cubicBezTo>
                    <a:pt x="45662" y="23314"/>
                    <a:pt x="45662" y="23233"/>
                    <a:pt x="45662" y="23153"/>
                  </a:cubicBezTo>
                  <a:lnTo>
                    <a:pt x="44244" y="23983"/>
                  </a:lnTo>
                  <a:lnTo>
                    <a:pt x="39560" y="21306"/>
                  </a:lnTo>
                  <a:lnTo>
                    <a:pt x="39560" y="15899"/>
                  </a:lnTo>
                  <a:lnTo>
                    <a:pt x="43735" y="13491"/>
                  </a:lnTo>
                  <a:cubicBezTo>
                    <a:pt x="43709" y="13437"/>
                    <a:pt x="43682" y="13383"/>
                    <a:pt x="43655" y="13330"/>
                  </a:cubicBezTo>
                  <a:lnTo>
                    <a:pt x="39480" y="15766"/>
                  </a:lnTo>
                  <a:lnTo>
                    <a:pt x="34796" y="13062"/>
                  </a:lnTo>
                  <a:lnTo>
                    <a:pt x="34796" y="7656"/>
                  </a:lnTo>
                  <a:lnTo>
                    <a:pt x="38114" y="5755"/>
                  </a:lnTo>
                  <a:cubicBezTo>
                    <a:pt x="38088" y="5702"/>
                    <a:pt x="38034" y="5675"/>
                    <a:pt x="37981" y="5621"/>
                  </a:cubicBezTo>
                  <a:lnTo>
                    <a:pt x="34715" y="7522"/>
                  </a:lnTo>
                  <a:lnTo>
                    <a:pt x="30058" y="4818"/>
                  </a:lnTo>
                  <a:lnTo>
                    <a:pt x="30058" y="1045"/>
                  </a:lnTo>
                  <a:cubicBezTo>
                    <a:pt x="30004" y="1018"/>
                    <a:pt x="29951" y="1018"/>
                    <a:pt x="29871" y="991"/>
                  </a:cubicBezTo>
                  <a:lnTo>
                    <a:pt x="29871" y="4818"/>
                  </a:lnTo>
                  <a:lnTo>
                    <a:pt x="25213" y="7522"/>
                  </a:lnTo>
                  <a:lnTo>
                    <a:pt x="20529" y="4818"/>
                  </a:lnTo>
                  <a:lnTo>
                    <a:pt x="205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-730833" y="1637371"/>
              <a:ext cx="10401" cy="8080"/>
            </a:xfrm>
            <a:custGeom>
              <a:rect b="b" l="l" r="r" t="t"/>
              <a:pathLst>
                <a:path extrusionOk="0" h="188" w="242">
                  <a:moveTo>
                    <a:pt x="161" y="0"/>
                  </a:moveTo>
                  <a:cubicBezTo>
                    <a:pt x="108" y="27"/>
                    <a:pt x="54" y="81"/>
                    <a:pt x="1" y="107"/>
                  </a:cubicBezTo>
                  <a:lnTo>
                    <a:pt x="161" y="188"/>
                  </a:lnTo>
                  <a:lnTo>
                    <a:pt x="242" y="54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-620381" y="1470575"/>
              <a:ext cx="308321" cy="260014"/>
            </a:xfrm>
            <a:custGeom>
              <a:rect b="b" l="l" r="r" t="t"/>
              <a:pathLst>
                <a:path extrusionOk="0" h="6050" w="7174">
                  <a:moveTo>
                    <a:pt x="7173" y="0"/>
                  </a:moveTo>
                  <a:lnTo>
                    <a:pt x="7173" y="0"/>
                  </a:lnTo>
                  <a:cubicBezTo>
                    <a:pt x="7013" y="27"/>
                    <a:pt x="6852" y="54"/>
                    <a:pt x="6692" y="81"/>
                  </a:cubicBezTo>
                  <a:lnTo>
                    <a:pt x="3667" y="1794"/>
                  </a:lnTo>
                  <a:lnTo>
                    <a:pt x="3667" y="830"/>
                  </a:lnTo>
                  <a:cubicBezTo>
                    <a:pt x="3614" y="857"/>
                    <a:pt x="3560" y="857"/>
                    <a:pt x="3507" y="884"/>
                  </a:cubicBezTo>
                  <a:lnTo>
                    <a:pt x="3507" y="1794"/>
                  </a:lnTo>
                  <a:lnTo>
                    <a:pt x="2516" y="1231"/>
                  </a:lnTo>
                  <a:cubicBezTo>
                    <a:pt x="2463" y="1258"/>
                    <a:pt x="2382" y="1285"/>
                    <a:pt x="2329" y="1312"/>
                  </a:cubicBezTo>
                  <a:lnTo>
                    <a:pt x="3426" y="1954"/>
                  </a:lnTo>
                  <a:lnTo>
                    <a:pt x="0" y="3935"/>
                  </a:lnTo>
                  <a:lnTo>
                    <a:pt x="81" y="4069"/>
                  </a:lnTo>
                  <a:lnTo>
                    <a:pt x="3507" y="2115"/>
                  </a:lnTo>
                  <a:lnTo>
                    <a:pt x="3507" y="6049"/>
                  </a:lnTo>
                  <a:lnTo>
                    <a:pt x="3667" y="6049"/>
                  </a:lnTo>
                  <a:lnTo>
                    <a:pt x="3667" y="2115"/>
                  </a:lnTo>
                  <a:lnTo>
                    <a:pt x="7093" y="4069"/>
                  </a:lnTo>
                  <a:lnTo>
                    <a:pt x="7173" y="3935"/>
                  </a:lnTo>
                  <a:lnTo>
                    <a:pt x="3774" y="1954"/>
                  </a:lnTo>
                  <a:lnTo>
                    <a:pt x="7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-212008" y="1463656"/>
              <a:ext cx="309481" cy="266933"/>
            </a:xfrm>
            <a:custGeom>
              <a:rect b="b" l="l" r="r" t="t"/>
              <a:pathLst>
                <a:path extrusionOk="0" h="6211" w="7201">
                  <a:moveTo>
                    <a:pt x="107" y="1"/>
                  </a:moveTo>
                  <a:lnTo>
                    <a:pt x="0" y="134"/>
                  </a:lnTo>
                  <a:lnTo>
                    <a:pt x="3426" y="2115"/>
                  </a:lnTo>
                  <a:lnTo>
                    <a:pt x="0" y="4096"/>
                  </a:lnTo>
                  <a:lnTo>
                    <a:pt x="107" y="4230"/>
                  </a:lnTo>
                  <a:lnTo>
                    <a:pt x="3506" y="2276"/>
                  </a:lnTo>
                  <a:lnTo>
                    <a:pt x="3506" y="6210"/>
                  </a:lnTo>
                  <a:lnTo>
                    <a:pt x="3694" y="6210"/>
                  </a:lnTo>
                  <a:lnTo>
                    <a:pt x="3694" y="2276"/>
                  </a:lnTo>
                  <a:lnTo>
                    <a:pt x="7093" y="4230"/>
                  </a:lnTo>
                  <a:lnTo>
                    <a:pt x="7200" y="4096"/>
                  </a:lnTo>
                  <a:lnTo>
                    <a:pt x="3774" y="2115"/>
                  </a:lnTo>
                  <a:lnTo>
                    <a:pt x="6558" y="509"/>
                  </a:lnTo>
                  <a:cubicBezTo>
                    <a:pt x="6477" y="482"/>
                    <a:pt x="6397" y="456"/>
                    <a:pt x="6317" y="456"/>
                  </a:cubicBezTo>
                  <a:lnTo>
                    <a:pt x="3694" y="1955"/>
                  </a:lnTo>
                  <a:lnTo>
                    <a:pt x="3694" y="1"/>
                  </a:lnTo>
                  <a:lnTo>
                    <a:pt x="3506" y="1"/>
                  </a:lnTo>
                  <a:lnTo>
                    <a:pt x="3506" y="1955"/>
                  </a:lnTo>
                  <a:lnTo>
                    <a:pt x="1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97481" y="1576386"/>
              <a:ext cx="117372" cy="69065"/>
            </a:xfrm>
            <a:custGeom>
              <a:rect b="b" l="l" r="r" t="t"/>
              <a:pathLst>
                <a:path extrusionOk="0" h="1607" w="2731">
                  <a:moveTo>
                    <a:pt x="2543" y="1"/>
                  </a:moveTo>
                  <a:lnTo>
                    <a:pt x="1" y="1473"/>
                  </a:lnTo>
                  <a:lnTo>
                    <a:pt x="81" y="1607"/>
                  </a:lnTo>
                  <a:lnTo>
                    <a:pt x="2731" y="81"/>
                  </a:lnTo>
                  <a:cubicBezTo>
                    <a:pt x="2677" y="54"/>
                    <a:pt x="2597" y="27"/>
                    <a:pt x="2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348160" y="1599422"/>
              <a:ext cx="6962" cy="131167"/>
            </a:xfrm>
            <a:custGeom>
              <a:rect b="b" l="l" r="r" t="t"/>
              <a:pathLst>
                <a:path extrusionOk="0" h="3052" w="162">
                  <a:moveTo>
                    <a:pt x="1" y="0"/>
                  </a:moveTo>
                  <a:lnTo>
                    <a:pt x="1" y="3051"/>
                  </a:lnTo>
                  <a:lnTo>
                    <a:pt x="162" y="3051"/>
                  </a:lnTo>
                  <a:lnTo>
                    <a:pt x="162" y="107"/>
                  </a:lnTo>
                  <a:cubicBezTo>
                    <a:pt x="108" y="54"/>
                    <a:pt x="54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-1074782" y="2080254"/>
              <a:ext cx="2364" cy="4642"/>
            </a:xfrm>
            <a:custGeom>
              <a:rect b="b" l="l" r="r" t="t"/>
              <a:pathLst>
                <a:path extrusionOk="0" h="108" w="55">
                  <a:moveTo>
                    <a:pt x="54" y="0"/>
                  </a:moveTo>
                  <a:cubicBezTo>
                    <a:pt x="28" y="27"/>
                    <a:pt x="28" y="54"/>
                    <a:pt x="1" y="107"/>
                  </a:cubicBezTo>
                  <a:lnTo>
                    <a:pt x="54" y="107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7"/>
            <p:cNvSpPr/>
            <p:nvPr/>
          </p:nvSpPr>
          <p:spPr>
            <a:xfrm>
              <a:off x="-924060" y="1822561"/>
              <a:ext cx="2321" cy="2364"/>
            </a:xfrm>
            <a:custGeom>
              <a:rect b="b" l="l" r="r" t="t"/>
              <a:pathLst>
                <a:path extrusionOk="0" h="55" w="54">
                  <a:moveTo>
                    <a:pt x="54" y="1"/>
                  </a:moveTo>
                  <a:cubicBezTo>
                    <a:pt x="27" y="27"/>
                    <a:pt x="27" y="27"/>
                    <a:pt x="0" y="54"/>
                  </a:cubicBezTo>
                  <a:lnTo>
                    <a:pt x="54" y="27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7"/>
            <p:cNvSpPr/>
            <p:nvPr/>
          </p:nvSpPr>
          <p:spPr>
            <a:xfrm>
              <a:off x="-1010358" y="1944488"/>
              <a:ext cx="88620" cy="55269"/>
            </a:xfrm>
            <a:custGeom>
              <a:rect b="b" l="l" r="r" t="t"/>
              <a:pathLst>
                <a:path extrusionOk="0" h="1286" w="2062">
                  <a:moveTo>
                    <a:pt x="81" y="1"/>
                  </a:moveTo>
                  <a:cubicBezTo>
                    <a:pt x="54" y="54"/>
                    <a:pt x="27" y="108"/>
                    <a:pt x="1" y="135"/>
                  </a:cubicBezTo>
                  <a:lnTo>
                    <a:pt x="1981" y="1285"/>
                  </a:lnTo>
                  <a:lnTo>
                    <a:pt x="2062" y="1125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7"/>
            <p:cNvSpPr/>
            <p:nvPr/>
          </p:nvSpPr>
          <p:spPr>
            <a:xfrm>
              <a:off x="-821687" y="1731707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217"/>
                  </a:lnTo>
                  <a:lnTo>
                    <a:pt x="3667" y="8217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7"/>
            <p:cNvSpPr/>
            <p:nvPr/>
          </p:nvSpPr>
          <p:spPr>
            <a:xfrm>
              <a:off x="-413315" y="1731707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80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0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41"/>
                  </a:lnTo>
                  <a:lnTo>
                    <a:pt x="7093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7"/>
            <p:cNvSpPr/>
            <p:nvPr/>
          </p:nvSpPr>
          <p:spPr>
            <a:xfrm>
              <a:off x="-3825" y="1731707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480" y="3961"/>
                  </a:lnTo>
                  <a:lnTo>
                    <a:pt x="81" y="1981"/>
                  </a:lnTo>
                  <a:lnTo>
                    <a:pt x="1" y="2141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36"/>
                  </a:lnTo>
                  <a:lnTo>
                    <a:pt x="3480" y="4256"/>
                  </a:lnTo>
                  <a:lnTo>
                    <a:pt x="3480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7"/>
            <p:cNvSpPr/>
            <p:nvPr/>
          </p:nvSpPr>
          <p:spPr>
            <a:xfrm>
              <a:off x="404547" y="1766218"/>
              <a:ext cx="308321" cy="317518"/>
            </a:xfrm>
            <a:custGeom>
              <a:rect b="b" l="l" r="r" t="t"/>
              <a:pathLst>
                <a:path extrusionOk="0" h="7388" w="7174">
                  <a:moveTo>
                    <a:pt x="3507" y="0"/>
                  </a:moveTo>
                  <a:lnTo>
                    <a:pt x="3507" y="3158"/>
                  </a:lnTo>
                  <a:lnTo>
                    <a:pt x="81" y="1178"/>
                  </a:lnTo>
                  <a:lnTo>
                    <a:pt x="0" y="1312"/>
                  </a:lnTo>
                  <a:lnTo>
                    <a:pt x="3426" y="3292"/>
                  </a:lnTo>
                  <a:lnTo>
                    <a:pt x="0" y="5273"/>
                  </a:lnTo>
                  <a:lnTo>
                    <a:pt x="81" y="5433"/>
                  </a:lnTo>
                  <a:lnTo>
                    <a:pt x="3507" y="3453"/>
                  </a:lnTo>
                  <a:lnTo>
                    <a:pt x="3507" y="7387"/>
                  </a:lnTo>
                  <a:lnTo>
                    <a:pt x="3667" y="7387"/>
                  </a:lnTo>
                  <a:lnTo>
                    <a:pt x="3667" y="3453"/>
                  </a:lnTo>
                  <a:lnTo>
                    <a:pt x="7093" y="5407"/>
                  </a:lnTo>
                  <a:lnTo>
                    <a:pt x="7174" y="5273"/>
                  </a:lnTo>
                  <a:lnTo>
                    <a:pt x="3748" y="3292"/>
                  </a:lnTo>
                  <a:lnTo>
                    <a:pt x="5434" y="2329"/>
                  </a:lnTo>
                  <a:cubicBezTo>
                    <a:pt x="5380" y="2302"/>
                    <a:pt x="5354" y="2248"/>
                    <a:pt x="5327" y="2195"/>
                  </a:cubicBezTo>
                  <a:lnTo>
                    <a:pt x="3667" y="3158"/>
                  </a:lnTo>
                  <a:lnTo>
                    <a:pt x="3667" y="187"/>
                  </a:lnTo>
                  <a:cubicBezTo>
                    <a:pt x="3614" y="134"/>
                    <a:pt x="3560" y="80"/>
                    <a:pt x="3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-1136884" y="2350540"/>
              <a:ext cx="8080" cy="10401"/>
            </a:xfrm>
            <a:custGeom>
              <a:rect b="b" l="l" r="r" t="t"/>
              <a:pathLst>
                <a:path extrusionOk="0" h="242" w="188">
                  <a:moveTo>
                    <a:pt x="1" y="1"/>
                  </a:moveTo>
                  <a:cubicBezTo>
                    <a:pt x="1" y="54"/>
                    <a:pt x="1" y="135"/>
                    <a:pt x="1" y="188"/>
                  </a:cubicBezTo>
                  <a:lnTo>
                    <a:pt x="108" y="242"/>
                  </a:lnTo>
                  <a:lnTo>
                    <a:pt x="188" y="10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068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-1028753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7"/>
            <p:cNvSpPr/>
            <p:nvPr/>
          </p:nvSpPr>
          <p:spPr>
            <a:xfrm>
              <a:off x="-620381" y="2094050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35"/>
                  </a:lnTo>
                  <a:lnTo>
                    <a:pt x="81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81" y="6210"/>
                  </a:lnTo>
                  <a:lnTo>
                    <a:pt x="3507" y="4229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29"/>
                  </a:lnTo>
                  <a:lnTo>
                    <a:pt x="7093" y="6210"/>
                  </a:lnTo>
                  <a:lnTo>
                    <a:pt x="7173" y="6049"/>
                  </a:lnTo>
                  <a:lnTo>
                    <a:pt x="3774" y="4095"/>
                  </a:lnTo>
                  <a:lnTo>
                    <a:pt x="7173" y="2115"/>
                  </a:lnTo>
                  <a:lnTo>
                    <a:pt x="7093" y="1954"/>
                  </a:lnTo>
                  <a:lnTo>
                    <a:pt x="3667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-212008" y="2094050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35"/>
                  </a:lnTo>
                  <a:lnTo>
                    <a:pt x="107" y="1954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49"/>
                  </a:lnTo>
                  <a:lnTo>
                    <a:pt x="107" y="6210"/>
                  </a:lnTo>
                  <a:lnTo>
                    <a:pt x="3506" y="4229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29"/>
                  </a:lnTo>
                  <a:lnTo>
                    <a:pt x="7093" y="6210"/>
                  </a:lnTo>
                  <a:lnTo>
                    <a:pt x="7200" y="6049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54"/>
                  </a:lnTo>
                  <a:lnTo>
                    <a:pt x="3694" y="3935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197481" y="2092890"/>
              <a:ext cx="308321" cy="353189"/>
            </a:xfrm>
            <a:custGeom>
              <a:rect b="b" l="l" r="r" t="t"/>
              <a:pathLst>
                <a:path extrusionOk="0" h="8218" w="7174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122"/>
                  </a:lnTo>
                  <a:lnTo>
                    <a:pt x="1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8" y="8218"/>
                  </a:lnTo>
                  <a:lnTo>
                    <a:pt x="3668" y="4256"/>
                  </a:lnTo>
                  <a:lnTo>
                    <a:pt x="7094" y="6237"/>
                  </a:lnTo>
                  <a:lnTo>
                    <a:pt x="7174" y="6076"/>
                  </a:lnTo>
                  <a:lnTo>
                    <a:pt x="3748" y="4122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605853" y="2092890"/>
              <a:ext cx="207109" cy="353189"/>
            </a:xfrm>
            <a:custGeom>
              <a:rect b="b" l="l" r="r" t="t"/>
              <a:pathLst>
                <a:path extrusionOk="0" h="8218" w="4819">
                  <a:moveTo>
                    <a:pt x="3507" y="0"/>
                  </a:moveTo>
                  <a:lnTo>
                    <a:pt x="3507" y="3962"/>
                  </a:lnTo>
                  <a:lnTo>
                    <a:pt x="81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37"/>
                  </a:lnTo>
                  <a:lnTo>
                    <a:pt x="3507" y="4256"/>
                  </a:lnTo>
                  <a:lnTo>
                    <a:pt x="3507" y="8218"/>
                  </a:lnTo>
                  <a:lnTo>
                    <a:pt x="3667" y="8218"/>
                  </a:lnTo>
                  <a:lnTo>
                    <a:pt x="3667" y="4256"/>
                  </a:lnTo>
                  <a:lnTo>
                    <a:pt x="4818" y="4925"/>
                  </a:lnTo>
                  <a:cubicBezTo>
                    <a:pt x="4818" y="4845"/>
                    <a:pt x="4818" y="4765"/>
                    <a:pt x="4792" y="4711"/>
                  </a:cubicBezTo>
                  <a:lnTo>
                    <a:pt x="3774" y="4096"/>
                  </a:lnTo>
                  <a:lnTo>
                    <a:pt x="4604" y="3614"/>
                  </a:lnTo>
                  <a:cubicBezTo>
                    <a:pt x="4604" y="3560"/>
                    <a:pt x="4577" y="3507"/>
                    <a:pt x="4577" y="3453"/>
                  </a:cubicBezTo>
                  <a:lnTo>
                    <a:pt x="3667" y="3962"/>
                  </a:lnTo>
                  <a:lnTo>
                    <a:pt x="3667" y="295"/>
                  </a:lnTo>
                  <a:cubicBezTo>
                    <a:pt x="3641" y="188"/>
                    <a:pt x="3614" y="108"/>
                    <a:pt x="3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-1131125" y="2435678"/>
              <a:ext cx="209386" cy="352029"/>
            </a:xfrm>
            <a:custGeom>
              <a:rect b="b" l="l" r="r" t="t"/>
              <a:pathLst>
                <a:path extrusionOk="0" h="8191" w="4872">
                  <a:moveTo>
                    <a:pt x="1205" y="1"/>
                  </a:moveTo>
                  <a:lnTo>
                    <a:pt x="1205" y="3935"/>
                  </a:lnTo>
                  <a:lnTo>
                    <a:pt x="0" y="3266"/>
                  </a:lnTo>
                  <a:lnTo>
                    <a:pt x="0" y="3266"/>
                  </a:lnTo>
                  <a:cubicBezTo>
                    <a:pt x="0" y="3320"/>
                    <a:pt x="27" y="3400"/>
                    <a:pt x="27" y="3480"/>
                  </a:cubicBezTo>
                  <a:lnTo>
                    <a:pt x="1098" y="4096"/>
                  </a:lnTo>
                  <a:lnTo>
                    <a:pt x="214" y="4604"/>
                  </a:lnTo>
                  <a:cubicBezTo>
                    <a:pt x="241" y="4658"/>
                    <a:pt x="241" y="4738"/>
                    <a:pt x="268" y="4792"/>
                  </a:cubicBezTo>
                  <a:lnTo>
                    <a:pt x="1205" y="4256"/>
                  </a:lnTo>
                  <a:lnTo>
                    <a:pt x="1205" y="8030"/>
                  </a:lnTo>
                  <a:cubicBezTo>
                    <a:pt x="1205" y="8084"/>
                    <a:pt x="1232" y="8137"/>
                    <a:pt x="1258" y="8191"/>
                  </a:cubicBezTo>
                  <a:lnTo>
                    <a:pt x="1365" y="8191"/>
                  </a:lnTo>
                  <a:lnTo>
                    <a:pt x="1365" y="4256"/>
                  </a:lnTo>
                  <a:lnTo>
                    <a:pt x="4791" y="6210"/>
                  </a:lnTo>
                  <a:lnTo>
                    <a:pt x="4872" y="6076"/>
                  </a:lnTo>
                  <a:lnTo>
                    <a:pt x="1446" y="4096"/>
                  </a:lnTo>
                  <a:lnTo>
                    <a:pt x="4872" y="2115"/>
                  </a:lnTo>
                  <a:lnTo>
                    <a:pt x="4791" y="1981"/>
                  </a:lnTo>
                  <a:lnTo>
                    <a:pt x="1365" y="3935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-82168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56"/>
                  </a:lnTo>
                  <a:lnTo>
                    <a:pt x="7093" y="6210"/>
                  </a:lnTo>
                  <a:lnTo>
                    <a:pt x="7173" y="6076"/>
                  </a:lnTo>
                  <a:lnTo>
                    <a:pt x="3774" y="4096"/>
                  </a:lnTo>
                  <a:lnTo>
                    <a:pt x="7173" y="2115"/>
                  </a:lnTo>
                  <a:lnTo>
                    <a:pt x="7093" y="1981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-413315" y="2435678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1"/>
                  </a:moveTo>
                  <a:lnTo>
                    <a:pt x="3506" y="3935"/>
                  </a:lnTo>
                  <a:lnTo>
                    <a:pt x="80" y="1981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76"/>
                  </a:lnTo>
                  <a:lnTo>
                    <a:pt x="80" y="6210"/>
                  </a:lnTo>
                  <a:lnTo>
                    <a:pt x="3506" y="4230"/>
                  </a:lnTo>
                  <a:lnTo>
                    <a:pt x="3506" y="8191"/>
                  </a:lnTo>
                  <a:lnTo>
                    <a:pt x="3694" y="8191"/>
                  </a:lnTo>
                  <a:lnTo>
                    <a:pt x="3694" y="4230"/>
                  </a:lnTo>
                  <a:lnTo>
                    <a:pt x="7093" y="6210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15"/>
                  </a:lnTo>
                  <a:lnTo>
                    <a:pt x="7093" y="1981"/>
                  </a:lnTo>
                  <a:lnTo>
                    <a:pt x="3694" y="3935"/>
                  </a:lnTo>
                  <a:lnTo>
                    <a:pt x="36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-3825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1" y="2115"/>
                  </a:lnTo>
                  <a:lnTo>
                    <a:pt x="3400" y="4096"/>
                  </a:lnTo>
                  <a:lnTo>
                    <a:pt x="1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480" y="8191"/>
                  </a:lnTo>
                  <a:lnTo>
                    <a:pt x="3668" y="8191"/>
                  </a:lnTo>
                  <a:lnTo>
                    <a:pt x="3668" y="4230"/>
                  </a:lnTo>
                  <a:lnTo>
                    <a:pt x="7094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4" y="1955"/>
                  </a:lnTo>
                  <a:lnTo>
                    <a:pt x="3668" y="3935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404547" y="2435678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1"/>
                  </a:moveTo>
                  <a:lnTo>
                    <a:pt x="3507" y="3935"/>
                  </a:lnTo>
                  <a:lnTo>
                    <a:pt x="81" y="1955"/>
                  </a:lnTo>
                  <a:lnTo>
                    <a:pt x="0" y="2115"/>
                  </a:lnTo>
                  <a:lnTo>
                    <a:pt x="3426" y="4096"/>
                  </a:lnTo>
                  <a:lnTo>
                    <a:pt x="0" y="6050"/>
                  </a:lnTo>
                  <a:lnTo>
                    <a:pt x="81" y="6210"/>
                  </a:lnTo>
                  <a:lnTo>
                    <a:pt x="3507" y="4230"/>
                  </a:lnTo>
                  <a:lnTo>
                    <a:pt x="3507" y="8191"/>
                  </a:lnTo>
                  <a:lnTo>
                    <a:pt x="3667" y="8191"/>
                  </a:lnTo>
                  <a:lnTo>
                    <a:pt x="3667" y="4230"/>
                  </a:lnTo>
                  <a:lnTo>
                    <a:pt x="7093" y="6210"/>
                  </a:lnTo>
                  <a:lnTo>
                    <a:pt x="7174" y="6050"/>
                  </a:lnTo>
                  <a:lnTo>
                    <a:pt x="3748" y="4096"/>
                  </a:lnTo>
                  <a:lnTo>
                    <a:pt x="7174" y="2115"/>
                  </a:lnTo>
                  <a:lnTo>
                    <a:pt x="7093" y="1955"/>
                  </a:lnTo>
                  <a:lnTo>
                    <a:pt x="3667" y="3935"/>
                  </a:lnTo>
                  <a:lnTo>
                    <a:pt x="36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-1028753" y="2801503"/>
              <a:ext cx="308321" cy="314080"/>
            </a:xfrm>
            <a:custGeom>
              <a:rect b="b" l="l" r="r" t="t"/>
              <a:pathLst>
                <a:path extrusionOk="0" h="7308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1767" y="5059"/>
                  </a:lnTo>
                  <a:cubicBezTo>
                    <a:pt x="1821" y="5086"/>
                    <a:pt x="1847" y="5139"/>
                    <a:pt x="1874" y="5193"/>
                  </a:cubicBezTo>
                  <a:lnTo>
                    <a:pt x="3507" y="4256"/>
                  </a:lnTo>
                  <a:lnTo>
                    <a:pt x="3507" y="7120"/>
                  </a:lnTo>
                  <a:cubicBezTo>
                    <a:pt x="3560" y="7200"/>
                    <a:pt x="3614" y="7254"/>
                    <a:pt x="3667" y="7307"/>
                  </a:cubicBezTo>
                  <a:lnTo>
                    <a:pt x="3667" y="4256"/>
                  </a:lnTo>
                  <a:lnTo>
                    <a:pt x="7093" y="6236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-6203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0" y="2141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81" y="6236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7" y="8190"/>
                  </a:lnTo>
                  <a:lnTo>
                    <a:pt x="3667" y="4256"/>
                  </a:lnTo>
                  <a:lnTo>
                    <a:pt x="7093" y="6236"/>
                  </a:lnTo>
                  <a:lnTo>
                    <a:pt x="7173" y="6076"/>
                  </a:lnTo>
                  <a:lnTo>
                    <a:pt x="3774" y="4095"/>
                  </a:lnTo>
                  <a:lnTo>
                    <a:pt x="7173" y="2141"/>
                  </a:lnTo>
                  <a:lnTo>
                    <a:pt x="7093" y="1981"/>
                  </a:lnTo>
                  <a:lnTo>
                    <a:pt x="3667" y="3961"/>
                  </a:lnTo>
                  <a:lnTo>
                    <a:pt x="3667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-212008" y="2801503"/>
              <a:ext cx="309481" cy="352029"/>
            </a:xfrm>
            <a:custGeom>
              <a:rect b="b" l="l" r="r" t="t"/>
              <a:pathLst>
                <a:path extrusionOk="0" h="8191" w="7201">
                  <a:moveTo>
                    <a:pt x="3506" y="0"/>
                  </a:moveTo>
                  <a:lnTo>
                    <a:pt x="3506" y="3961"/>
                  </a:lnTo>
                  <a:lnTo>
                    <a:pt x="107" y="1981"/>
                  </a:lnTo>
                  <a:lnTo>
                    <a:pt x="0" y="2115"/>
                  </a:lnTo>
                  <a:lnTo>
                    <a:pt x="3426" y="4095"/>
                  </a:lnTo>
                  <a:lnTo>
                    <a:pt x="0" y="6076"/>
                  </a:lnTo>
                  <a:lnTo>
                    <a:pt x="107" y="6236"/>
                  </a:lnTo>
                  <a:lnTo>
                    <a:pt x="3506" y="4256"/>
                  </a:lnTo>
                  <a:lnTo>
                    <a:pt x="3506" y="8190"/>
                  </a:lnTo>
                  <a:lnTo>
                    <a:pt x="3694" y="8190"/>
                  </a:lnTo>
                  <a:lnTo>
                    <a:pt x="3694" y="4256"/>
                  </a:lnTo>
                  <a:lnTo>
                    <a:pt x="7093" y="6236"/>
                  </a:lnTo>
                  <a:lnTo>
                    <a:pt x="7200" y="6076"/>
                  </a:lnTo>
                  <a:lnTo>
                    <a:pt x="3774" y="4095"/>
                  </a:lnTo>
                  <a:lnTo>
                    <a:pt x="7200" y="2115"/>
                  </a:lnTo>
                  <a:lnTo>
                    <a:pt x="7120" y="1981"/>
                  </a:lnTo>
                  <a:lnTo>
                    <a:pt x="3694" y="396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97481" y="2801503"/>
              <a:ext cx="308321" cy="352029"/>
            </a:xfrm>
            <a:custGeom>
              <a:rect b="b" l="l" r="r" t="t"/>
              <a:pathLst>
                <a:path extrusionOk="0" h="8191" w="7174">
                  <a:moveTo>
                    <a:pt x="3507" y="0"/>
                  </a:moveTo>
                  <a:lnTo>
                    <a:pt x="3507" y="3961"/>
                  </a:lnTo>
                  <a:lnTo>
                    <a:pt x="81" y="1981"/>
                  </a:lnTo>
                  <a:lnTo>
                    <a:pt x="1" y="2115"/>
                  </a:lnTo>
                  <a:lnTo>
                    <a:pt x="3400" y="4095"/>
                  </a:lnTo>
                  <a:lnTo>
                    <a:pt x="1" y="6076"/>
                  </a:lnTo>
                  <a:lnTo>
                    <a:pt x="81" y="6210"/>
                  </a:lnTo>
                  <a:lnTo>
                    <a:pt x="3507" y="4256"/>
                  </a:lnTo>
                  <a:lnTo>
                    <a:pt x="3507" y="8190"/>
                  </a:lnTo>
                  <a:lnTo>
                    <a:pt x="3668" y="8190"/>
                  </a:lnTo>
                  <a:lnTo>
                    <a:pt x="3668" y="4256"/>
                  </a:lnTo>
                  <a:lnTo>
                    <a:pt x="7094" y="6210"/>
                  </a:lnTo>
                  <a:lnTo>
                    <a:pt x="7174" y="6076"/>
                  </a:lnTo>
                  <a:lnTo>
                    <a:pt x="3748" y="4095"/>
                  </a:lnTo>
                  <a:lnTo>
                    <a:pt x="7174" y="2115"/>
                  </a:lnTo>
                  <a:lnTo>
                    <a:pt x="7094" y="1981"/>
                  </a:lnTo>
                  <a:lnTo>
                    <a:pt x="3668" y="3961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605853" y="2886598"/>
              <a:ext cx="84021" cy="52948"/>
            </a:xfrm>
            <a:custGeom>
              <a:rect b="b" l="l" r="r" t="t"/>
              <a:pathLst>
                <a:path extrusionOk="0" h="1232" w="1955">
                  <a:moveTo>
                    <a:pt x="81" y="1"/>
                  </a:moveTo>
                  <a:lnTo>
                    <a:pt x="0" y="135"/>
                  </a:lnTo>
                  <a:lnTo>
                    <a:pt x="1874" y="1232"/>
                  </a:lnTo>
                  <a:cubicBezTo>
                    <a:pt x="1901" y="1178"/>
                    <a:pt x="1928" y="1125"/>
                    <a:pt x="1954" y="1071"/>
                  </a:cubicBezTo>
                  <a:lnTo>
                    <a:pt x="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-636497" y="3228269"/>
              <a:ext cx="123131" cy="73663"/>
            </a:xfrm>
            <a:custGeom>
              <a:rect b="b" l="l" r="r" t="t"/>
              <a:pathLst>
                <a:path extrusionOk="0" h="1714" w="2865">
                  <a:moveTo>
                    <a:pt x="2784" y="0"/>
                  </a:moveTo>
                  <a:lnTo>
                    <a:pt x="1" y="1606"/>
                  </a:lnTo>
                  <a:cubicBezTo>
                    <a:pt x="54" y="1660"/>
                    <a:pt x="108" y="1686"/>
                    <a:pt x="161" y="1713"/>
                  </a:cubicBezTo>
                  <a:lnTo>
                    <a:pt x="2864" y="161"/>
                  </a:lnTo>
                  <a:lnTo>
                    <a:pt x="27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-671008" y="3143131"/>
              <a:ext cx="6962" cy="139247"/>
            </a:xfrm>
            <a:custGeom>
              <a:rect b="b" l="l" r="r" t="t"/>
              <a:pathLst>
                <a:path extrusionOk="0" h="3240" w="162">
                  <a:moveTo>
                    <a:pt x="1" y="0"/>
                  </a:moveTo>
                  <a:lnTo>
                    <a:pt x="1" y="3132"/>
                  </a:lnTo>
                  <a:cubicBezTo>
                    <a:pt x="54" y="3159"/>
                    <a:pt x="108" y="3212"/>
                    <a:pt x="161" y="3239"/>
                  </a:cubicBezTo>
                  <a:lnTo>
                    <a:pt x="1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-413315" y="3143131"/>
              <a:ext cx="309481" cy="273810"/>
            </a:xfrm>
            <a:custGeom>
              <a:rect b="b" l="l" r="r" t="t"/>
              <a:pathLst>
                <a:path extrusionOk="0" h="6371" w="7201">
                  <a:moveTo>
                    <a:pt x="3506" y="0"/>
                  </a:moveTo>
                  <a:lnTo>
                    <a:pt x="3506" y="3962"/>
                  </a:lnTo>
                  <a:lnTo>
                    <a:pt x="80" y="1981"/>
                  </a:lnTo>
                  <a:lnTo>
                    <a:pt x="0" y="2142"/>
                  </a:lnTo>
                  <a:lnTo>
                    <a:pt x="3426" y="4096"/>
                  </a:lnTo>
                  <a:lnTo>
                    <a:pt x="455" y="5835"/>
                  </a:lnTo>
                  <a:cubicBezTo>
                    <a:pt x="535" y="5835"/>
                    <a:pt x="616" y="5862"/>
                    <a:pt x="696" y="5889"/>
                  </a:cubicBezTo>
                  <a:lnTo>
                    <a:pt x="3506" y="4256"/>
                  </a:lnTo>
                  <a:lnTo>
                    <a:pt x="3506" y="6371"/>
                  </a:lnTo>
                  <a:lnTo>
                    <a:pt x="3694" y="6371"/>
                  </a:lnTo>
                  <a:lnTo>
                    <a:pt x="3694" y="4256"/>
                  </a:lnTo>
                  <a:lnTo>
                    <a:pt x="7093" y="6237"/>
                  </a:lnTo>
                  <a:lnTo>
                    <a:pt x="7200" y="6076"/>
                  </a:lnTo>
                  <a:lnTo>
                    <a:pt x="3774" y="4096"/>
                  </a:lnTo>
                  <a:lnTo>
                    <a:pt x="7200" y="2142"/>
                  </a:lnTo>
                  <a:lnTo>
                    <a:pt x="7093" y="1981"/>
                  </a:lnTo>
                  <a:lnTo>
                    <a:pt x="3694" y="3962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-3825" y="3143131"/>
              <a:ext cx="308321" cy="265773"/>
            </a:xfrm>
            <a:custGeom>
              <a:rect b="b" l="l" r="r" t="t"/>
              <a:pathLst>
                <a:path extrusionOk="0" h="6184" w="7174">
                  <a:moveTo>
                    <a:pt x="3507" y="0"/>
                  </a:moveTo>
                  <a:lnTo>
                    <a:pt x="3480" y="3962"/>
                  </a:lnTo>
                  <a:lnTo>
                    <a:pt x="81" y="1981"/>
                  </a:lnTo>
                  <a:lnTo>
                    <a:pt x="1" y="2142"/>
                  </a:lnTo>
                  <a:lnTo>
                    <a:pt x="3400" y="4096"/>
                  </a:lnTo>
                  <a:lnTo>
                    <a:pt x="1" y="6076"/>
                  </a:lnTo>
                  <a:lnTo>
                    <a:pt x="54" y="6183"/>
                  </a:lnTo>
                  <a:lnTo>
                    <a:pt x="161" y="6183"/>
                  </a:lnTo>
                  <a:lnTo>
                    <a:pt x="3480" y="4256"/>
                  </a:lnTo>
                  <a:lnTo>
                    <a:pt x="3480" y="5354"/>
                  </a:lnTo>
                  <a:cubicBezTo>
                    <a:pt x="3560" y="5327"/>
                    <a:pt x="3614" y="5327"/>
                    <a:pt x="3668" y="5300"/>
                  </a:cubicBezTo>
                  <a:lnTo>
                    <a:pt x="3668" y="4256"/>
                  </a:lnTo>
                  <a:lnTo>
                    <a:pt x="4765" y="4899"/>
                  </a:lnTo>
                  <a:cubicBezTo>
                    <a:pt x="4845" y="4872"/>
                    <a:pt x="4899" y="4845"/>
                    <a:pt x="4979" y="4818"/>
                  </a:cubicBezTo>
                  <a:lnTo>
                    <a:pt x="3748" y="4096"/>
                  </a:lnTo>
                  <a:lnTo>
                    <a:pt x="7174" y="2142"/>
                  </a:lnTo>
                  <a:lnTo>
                    <a:pt x="7094" y="1981"/>
                  </a:lnTo>
                  <a:lnTo>
                    <a:pt x="3668" y="3962"/>
                  </a:lnTo>
                  <a:lnTo>
                    <a:pt x="36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7"/>
            <p:cNvSpPr/>
            <p:nvPr/>
          </p:nvSpPr>
          <p:spPr>
            <a:xfrm>
              <a:off x="404547" y="3228269"/>
              <a:ext cx="13839" cy="10401"/>
            </a:xfrm>
            <a:custGeom>
              <a:rect b="b" l="l" r="r" t="t"/>
              <a:pathLst>
                <a:path extrusionOk="0" h="242" w="322">
                  <a:moveTo>
                    <a:pt x="81" y="0"/>
                  </a:moveTo>
                  <a:lnTo>
                    <a:pt x="0" y="134"/>
                  </a:lnTo>
                  <a:lnTo>
                    <a:pt x="161" y="241"/>
                  </a:lnTo>
                  <a:cubicBezTo>
                    <a:pt x="215" y="214"/>
                    <a:pt x="268" y="161"/>
                    <a:pt x="322" y="134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7"/>
          <p:cNvSpPr/>
          <p:nvPr/>
        </p:nvSpPr>
        <p:spPr>
          <a:xfrm flipH="1">
            <a:off x="-817503" y="2575150"/>
            <a:ext cx="2540578" cy="3781493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806860"/>
                </a:solidFill>
              </a:defRPr>
            </a:lvl1pPr>
            <a:lvl2pPr lvl="1">
              <a:buNone/>
              <a:defRPr>
                <a:solidFill>
                  <a:srgbClr val="806860"/>
                </a:solidFill>
              </a:defRPr>
            </a:lvl2pPr>
            <a:lvl3pPr lvl="2">
              <a:buNone/>
              <a:defRPr>
                <a:solidFill>
                  <a:srgbClr val="806860"/>
                </a:solidFill>
              </a:defRPr>
            </a:lvl3pPr>
            <a:lvl4pPr lvl="3">
              <a:buNone/>
              <a:defRPr>
                <a:solidFill>
                  <a:srgbClr val="806860"/>
                </a:solidFill>
              </a:defRPr>
            </a:lvl4pPr>
            <a:lvl5pPr lvl="4">
              <a:buNone/>
              <a:defRPr>
                <a:solidFill>
                  <a:srgbClr val="806860"/>
                </a:solidFill>
              </a:defRPr>
            </a:lvl5pPr>
            <a:lvl6pPr lvl="5">
              <a:buNone/>
              <a:defRPr>
                <a:solidFill>
                  <a:srgbClr val="806860"/>
                </a:solidFill>
              </a:defRPr>
            </a:lvl6pPr>
            <a:lvl7pPr lvl="6">
              <a:buNone/>
              <a:defRPr>
                <a:solidFill>
                  <a:srgbClr val="806860"/>
                </a:solidFill>
              </a:defRPr>
            </a:lvl7pPr>
            <a:lvl8pPr lvl="7">
              <a:buNone/>
              <a:defRPr>
                <a:solidFill>
                  <a:srgbClr val="806860"/>
                </a:solidFill>
              </a:defRPr>
            </a:lvl8pPr>
            <a:lvl9pPr lvl="8">
              <a:buNone/>
              <a:defRPr>
                <a:solidFill>
                  <a:srgbClr val="80686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"/>
          <p:cNvSpPr/>
          <p:nvPr/>
        </p:nvSpPr>
        <p:spPr>
          <a:xfrm flipH="1" rot="-1855510">
            <a:off x="2277590" y="326956"/>
            <a:ext cx="4979106" cy="4104445"/>
          </a:xfrm>
          <a:custGeom>
            <a:rect b="b" l="l" r="r" t="t"/>
            <a:pathLst>
              <a:path extrusionOk="0" h="48836" w="59243">
                <a:moveTo>
                  <a:pt x="27153" y="9007"/>
                </a:moveTo>
                <a:cubicBezTo>
                  <a:pt x="33591" y="9007"/>
                  <a:pt x="31990" y="9240"/>
                  <a:pt x="38094" y="5071"/>
                </a:cubicBezTo>
                <a:cubicBezTo>
                  <a:pt x="44232" y="901"/>
                  <a:pt x="51737" y="0"/>
                  <a:pt x="55473" y="5071"/>
                </a:cubicBezTo>
                <a:cubicBezTo>
                  <a:pt x="59243" y="10108"/>
                  <a:pt x="46800" y="16346"/>
                  <a:pt x="46767" y="22483"/>
                </a:cubicBezTo>
                <a:cubicBezTo>
                  <a:pt x="46734" y="28621"/>
                  <a:pt x="48768" y="48835"/>
                  <a:pt x="28354" y="48835"/>
                </a:cubicBezTo>
                <a:cubicBezTo>
                  <a:pt x="7939" y="48835"/>
                  <a:pt x="0" y="22583"/>
                  <a:pt x="8973" y="14011"/>
                </a:cubicBezTo>
                <a:cubicBezTo>
                  <a:pt x="17946" y="5471"/>
                  <a:pt x="20715" y="9007"/>
                  <a:pt x="27153" y="90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 rot="-458900">
            <a:off x="-1050010" y="1201201"/>
            <a:ext cx="3369322" cy="3877052"/>
          </a:xfrm>
          <a:custGeom>
            <a:rect b="b" l="l" r="r" t="t"/>
            <a:pathLst>
              <a:path extrusionOk="0" h="83294" w="72386">
                <a:moveTo>
                  <a:pt x="50403" y="3137"/>
                </a:moveTo>
                <a:cubicBezTo>
                  <a:pt x="56941" y="6272"/>
                  <a:pt x="64246" y="10108"/>
                  <a:pt x="60711" y="17614"/>
                </a:cubicBezTo>
                <a:cubicBezTo>
                  <a:pt x="57175" y="25119"/>
                  <a:pt x="44632" y="42031"/>
                  <a:pt x="52938" y="45433"/>
                </a:cubicBezTo>
                <a:cubicBezTo>
                  <a:pt x="61211" y="48803"/>
                  <a:pt x="72386" y="48302"/>
                  <a:pt x="71885" y="57942"/>
                </a:cubicBezTo>
                <a:cubicBezTo>
                  <a:pt x="71351" y="67583"/>
                  <a:pt x="54640" y="83294"/>
                  <a:pt x="40096" y="76189"/>
                </a:cubicBezTo>
                <a:cubicBezTo>
                  <a:pt x="25552" y="69084"/>
                  <a:pt x="35359" y="53839"/>
                  <a:pt x="20982" y="50137"/>
                </a:cubicBezTo>
                <a:cubicBezTo>
                  <a:pt x="6605" y="46434"/>
                  <a:pt x="1" y="20916"/>
                  <a:pt x="6939" y="13477"/>
                </a:cubicBezTo>
                <a:cubicBezTo>
                  <a:pt x="13877" y="6039"/>
                  <a:pt x="43865" y="1"/>
                  <a:pt x="50403" y="313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/>
          <p:nvPr/>
        </p:nvSpPr>
        <p:spPr>
          <a:xfrm flipH="1" rot="-5776221">
            <a:off x="5743624" y="-1186688"/>
            <a:ext cx="4752751" cy="4346457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 flipH="1" rot="8329862">
            <a:off x="3226188" y="-1327516"/>
            <a:ext cx="2044712" cy="3486061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/>
          <p:nvPr/>
        </p:nvSpPr>
        <p:spPr>
          <a:xfrm>
            <a:off x="7018450" y="3331851"/>
            <a:ext cx="1020984" cy="1333420"/>
          </a:xfrm>
          <a:custGeom>
            <a:rect b="b" l="l" r="r" t="t"/>
            <a:pathLst>
              <a:path extrusionOk="0" h="22564" w="17277">
                <a:moveTo>
                  <a:pt x="9074" y="0"/>
                </a:moveTo>
                <a:cubicBezTo>
                  <a:pt x="8555" y="0"/>
                  <a:pt x="8010" y="60"/>
                  <a:pt x="7441" y="188"/>
                </a:cubicBezTo>
                <a:cubicBezTo>
                  <a:pt x="2543" y="1285"/>
                  <a:pt x="1" y="6692"/>
                  <a:pt x="54" y="12607"/>
                </a:cubicBezTo>
                <a:cubicBezTo>
                  <a:pt x="134" y="18683"/>
                  <a:pt x="3989" y="22189"/>
                  <a:pt x="8592" y="22564"/>
                </a:cubicBezTo>
                <a:cubicBezTo>
                  <a:pt x="14641" y="22082"/>
                  <a:pt x="16354" y="18388"/>
                  <a:pt x="16836" y="12312"/>
                </a:cubicBezTo>
                <a:cubicBezTo>
                  <a:pt x="17276" y="6737"/>
                  <a:pt x="14567" y="0"/>
                  <a:pt x="90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"/>
          <p:cNvSpPr txBox="1"/>
          <p:nvPr>
            <p:ph type="title"/>
          </p:nvPr>
        </p:nvSpPr>
        <p:spPr>
          <a:xfrm>
            <a:off x="1388100" y="1557450"/>
            <a:ext cx="6367800" cy="20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1" name="Google Shape;161;p8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763275" y="799200"/>
            <a:ext cx="1844545" cy="1627040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rgbClr val="C8A5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6926300" y="-86950"/>
            <a:ext cx="4030804" cy="5999550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rgbClr val="A0A2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112700" y="3113038"/>
            <a:ext cx="1938817" cy="3305577"/>
          </a:xfrm>
          <a:custGeom>
            <a:rect b="b" l="l" r="r" t="t"/>
            <a:pathLst>
              <a:path extrusionOk="0" h="32752" w="19210">
                <a:moveTo>
                  <a:pt x="14053" y="490"/>
                </a:moveTo>
                <a:lnTo>
                  <a:pt x="14053" y="490"/>
                </a:lnTo>
                <a:cubicBezTo>
                  <a:pt x="14026" y="597"/>
                  <a:pt x="13999" y="758"/>
                  <a:pt x="13972" y="918"/>
                </a:cubicBezTo>
                <a:cubicBezTo>
                  <a:pt x="13972" y="865"/>
                  <a:pt x="13972" y="838"/>
                  <a:pt x="13946" y="838"/>
                </a:cubicBezTo>
                <a:cubicBezTo>
                  <a:pt x="13972" y="731"/>
                  <a:pt x="14026" y="597"/>
                  <a:pt x="14053" y="490"/>
                </a:cubicBezTo>
                <a:close/>
                <a:moveTo>
                  <a:pt x="13651" y="1560"/>
                </a:moveTo>
                <a:lnTo>
                  <a:pt x="13651" y="1560"/>
                </a:lnTo>
                <a:cubicBezTo>
                  <a:pt x="13276" y="3862"/>
                  <a:pt x="12045" y="5923"/>
                  <a:pt x="11189" y="8038"/>
                </a:cubicBezTo>
                <a:cubicBezTo>
                  <a:pt x="10522" y="9665"/>
                  <a:pt x="10466" y="11531"/>
                  <a:pt x="10493" y="13318"/>
                </a:cubicBezTo>
                <a:lnTo>
                  <a:pt x="10493" y="13318"/>
                </a:lnTo>
                <a:cubicBezTo>
                  <a:pt x="10490" y="13217"/>
                  <a:pt x="10464" y="13118"/>
                  <a:pt x="10439" y="13043"/>
                </a:cubicBezTo>
                <a:cubicBezTo>
                  <a:pt x="10091" y="10634"/>
                  <a:pt x="9904" y="8412"/>
                  <a:pt x="11001" y="6191"/>
                </a:cubicBezTo>
                <a:cubicBezTo>
                  <a:pt x="11724" y="4772"/>
                  <a:pt x="12714" y="3541"/>
                  <a:pt x="13410" y="2123"/>
                </a:cubicBezTo>
                <a:cubicBezTo>
                  <a:pt x="13491" y="1935"/>
                  <a:pt x="13571" y="1748"/>
                  <a:pt x="13651" y="1560"/>
                </a:cubicBezTo>
                <a:close/>
                <a:moveTo>
                  <a:pt x="13972" y="945"/>
                </a:moveTo>
                <a:lnTo>
                  <a:pt x="13972" y="945"/>
                </a:lnTo>
                <a:cubicBezTo>
                  <a:pt x="13972" y="1079"/>
                  <a:pt x="13946" y="1212"/>
                  <a:pt x="13946" y="1346"/>
                </a:cubicBezTo>
                <a:cubicBezTo>
                  <a:pt x="13946" y="2524"/>
                  <a:pt x="13758" y="3702"/>
                  <a:pt x="13517" y="4853"/>
                </a:cubicBezTo>
                <a:cubicBezTo>
                  <a:pt x="12821" y="7877"/>
                  <a:pt x="11376" y="10580"/>
                  <a:pt x="10760" y="13605"/>
                </a:cubicBezTo>
                <a:cubicBezTo>
                  <a:pt x="10787" y="11357"/>
                  <a:pt x="10921" y="9189"/>
                  <a:pt x="11858" y="7074"/>
                </a:cubicBezTo>
                <a:cubicBezTo>
                  <a:pt x="12741" y="5094"/>
                  <a:pt x="13785" y="3140"/>
                  <a:pt x="13972" y="945"/>
                </a:cubicBezTo>
                <a:close/>
                <a:moveTo>
                  <a:pt x="5002" y="14350"/>
                </a:moveTo>
                <a:cubicBezTo>
                  <a:pt x="5585" y="14350"/>
                  <a:pt x="6085" y="14646"/>
                  <a:pt x="6746" y="15104"/>
                </a:cubicBezTo>
                <a:cubicBezTo>
                  <a:pt x="6879" y="15184"/>
                  <a:pt x="7013" y="15264"/>
                  <a:pt x="7147" y="15372"/>
                </a:cubicBezTo>
                <a:cubicBezTo>
                  <a:pt x="6694" y="15252"/>
                  <a:pt x="6232" y="15200"/>
                  <a:pt x="5767" y="15200"/>
                </a:cubicBezTo>
                <a:cubicBezTo>
                  <a:pt x="4364" y="15200"/>
                  <a:pt x="2927" y="15672"/>
                  <a:pt x="1580" y="16174"/>
                </a:cubicBezTo>
                <a:cubicBezTo>
                  <a:pt x="2329" y="15666"/>
                  <a:pt x="3025" y="15077"/>
                  <a:pt x="3855" y="14676"/>
                </a:cubicBezTo>
                <a:cubicBezTo>
                  <a:pt x="4297" y="14450"/>
                  <a:pt x="4663" y="14350"/>
                  <a:pt x="5002" y="14350"/>
                </a:cubicBezTo>
                <a:close/>
                <a:moveTo>
                  <a:pt x="5753" y="15432"/>
                </a:moveTo>
                <a:cubicBezTo>
                  <a:pt x="6514" y="15432"/>
                  <a:pt x="7262" y="15581"/>
                  <a:pt x="7977" y="15960"/>
                </a:cubicBezTo>
                <a:cubicBezTo>
                  <a:pt x="8619" y="16389"/>
                  <a:pt x="9208" y="16870"/>
                  <a:pt x="9743" y="17406"/>
                </a:cubicBezTo>
                <a:cubicBezTo>
                  <a:pt x="8352" y="16737"/>
                  <a:pt x="6906" y="16389"/>
                  <a:pt x="5381" y="16335"/>
                </a:cubicBezTo>
                <a:lnTo>
                  <a:pt x="4765" y="16335"/>
                </a:lnTo>
                <a:cubicBezTo>
                  <a:pt x="3828" y="16335"/>
                  <a:pt x="2918" y="16469"/>
                  <a:pt x="1981" y="16576"/>
                </a:cubicBezTo>
                <a:cubicBezTo>
                  <a:pt x="1633" y="16603"/>
                  <a:pt x="1312" y="16629"/>
                  <a:pt x="964" y="16656"/>
                </a:cubicBezTo>
                <a:cubicBezTo>
                  <a:pt x="2489" y="16094"/>
                  <a:pt x="4149" y="15432"/>
                  <a:pt x="5753" y="15432"/>
                </a:cubicBezTo>
                <a:close/>
                <a:moveTo>
                  <a:pt x="18748" y="11060"/>
                </a:moveTo>
                <a:cubicBezTo>
                  <a:pt x="18737" y="11089"/>
                  <a:pt x="18737" y="11129"/>
                  <a:pt x="18737" y="11169"/>
                </a:cubicBezTo>
                <a:cubicBezTo>
                  <a:pt x="18603" y="11892"/>
                  <a:pt x="18442" y="12588"/>
                  <a:pt x="18282" y="13284"/>
                </a:cubicBezTo>
                <a:cubicBezTo>
                  <a:pt x="17907" y="14729"/>
                  <a:pt x="17291" y="16255"/>
                  <a:pt x="16087" y="17165"/>
                </a:cubicBezTo>
                <a:cubicBezTo>
                  <a:pt x="14963" y="17995"/>
                  <a:pt x="13223" y="18289"/>
                  <a:pt x="12045" y="19119"/>
                </a:cubicBezTo>
                <a:cubicBezTo>
                  <a:pt x="12473" y="18342"/>
                  <a:pt x="12955" y="17700"/>
                  <a:pt x="13785" y="17218"/>
                </a:cubicBezTo>
                <a:cubicBezTo>
                  <a:pt x="14508" y="16790"/>
                  <a:pt x="15257" y="16469"/>
                  <a:pt x="15873" y="15907"/>
                </a:cubicBezTo>
                <a:cubicBezTo>
                  <a:pt x="16542" y="15291"/>
                  <a:pt x="17077" y="14408"/>
                  <a:pt x="17532" y="13659"/>
                </a:cubicBezTo>
                <a:cubicBezTo>
                  <a:pt x="18036" y="12864"/>
                  <a:pt x="18250" y="11859"/>
                  <a:pt x="18748" y="11060"/>
                </a:cubicBezTo>
                <a:close/>
                <a:moveTo>
                  <a:pt x="18549" y="10928"/>
                </a:moveTo>
                <a:lnTo>
                  <a:pt x="18549" y="10928"/>
                </a:lnTo>
                <a:cubicBezTo>
                  <a:pt x="18201" y="11517"/>
                  <a:pt x="18014" y="12213"/>
                  <a:pt x="17693" y="12856"/>
                </a:cubicBezTo>
                <a:cubicBezTo>
                  <a:pt x="17184" y="13899"/>
                  <a:pt x="16488" y="14863"/>
                  <a:pt x="15712" y="15719"/>
                </a:cubicBezTo>
                <a:cubicBezTo>
                  <a:pt x="15016" y="16469"/>
                  <a:pt x="13919" y="16844"/>
                  <a:pt x="13062" y="17379"/>
                </a:cubicBezTo>
                <a:cubicBezTo>
                  <a:pt x="12313" y="17861"/>
                  <a:pt x="11911" y="18798"/>
                  <a:pt x="11510" y="19547"/>
                </a:cubicBezTo>
                <a:cubicBezTo>
                  <a:pt x="11485" y="19571"/>
                  <a:pt x="11461" y="19573"/>
                  <a:pt x="11457" y="19594"/>
                </a:cubicBezTo>
                <a:lnTo>
                  <a:pt x="11457" y="19594"/>
                </a:lnTo>
                <a:cubicBezTo>
                  <a:pt x="11836" y="15557"/>
                  <a:pt x="16249" y="13818"/>
                  <a:pt x="18549" y="10928"/>
                </a:cubicBezTo>
                <a:close/>
                <a:moveTo>
                  <a:pt x="6505" y="16683"/>
                </a:moveTo>
                <a:lnTo>
                  <a:pt x="6505" y="16683"/>
                </a:lnTo>
                <a:cubicBezTo>
                  <a:pt x="7763" y="16844"/>
                  <a:pt x="8994" y="17245"/>
                  <a:pt x="10145" y="17914"/>
                </a:cubicBezTo>
                <a:cubicBezTo>
                  <a:pt x="10573" y="18450"/>
                  <a:pt x="10921" y="19065"/>
                  <a:pt x="11135" y="19788"/>
                </a:cubicBezTo>
                <a:cubicBezTo>
                  <a:pt x="9315" y="19172"/>
                  <a:pt x="8191" y="17432"/>
                  <a:pt x="6505" y="16683"/>
                </a:cubicBezTo>
                <a:close/>
                <a:moveTo>
                  <a:pt x="6772" y="20270"/>
                </a:moveTo>
                <a:cubicBezTo>
                  <a:pt x="7736" y="21581"/>
                  <a:pt x="9342" y="22384"/>
                  <a:pt x="10466" y="23535"/>
                </a:cubicBezTo>
                <a:cubicBezTo>
                  <a:pt x="9074" y="22598"/>
                  <a:pt x="7120" y="22331"/>
                  <a:pt x="6826" y="20350"/>
                </a:cubicBezTo>
                <a:cubicBezTo>
                  <a:pt x="6799" y="20323"/>
                  <a:pt x="6772" y="20296"/>
                  <a:pt x="6746" y="20270"/>
                </a:cubicBezTo>
                <a:close/>
                <a:moveTo>
                  <a:pt x="16221" y="20698"/>
                </a:moveTo>
                <a:cubicBezTo>
                  <a:pt x="15685" y="21635"/>
                  <a:pt x="14267" y="22304"/>
                  <a:pt x="13464" y="22812"/>
                </a:cubicBezTo>
                <a:cubicBezTo>
                  <a:pt x="12955" y="23187"/>
                  <a:pt x="12233" y="23615"/>
                  <a:pt x="11831" y="24177"/>
                </a:cubicBezTo>
                <a:cubicBezTo>
                  <a:pt x="12286" y="22357"/>
                  <a:pt x="14722" y="21768"/>
                  <a:pt x="16221" y="20698"/>
                </a:cubicBezTo>
                <a:close/>
                <a:moveTo>
                  <a:pt x="6692" y="20939"/>
                </a:moveTo>
                <a:cubicBezTo>
                  <a:pt x="7388" y="22893"/>
                  <a:pt x="9957" y="22866"/>
                  <a:pt x="11135" y="24445"/>
                </a:cubicBezTo>
                <a:cubicBezTo>
                  <a:pt x="9395" y="23481"/>
                  <a:pt x="6772" y="23080"/>
                  <a:pt x="6692" y="20939"/>
                </a:cubicBezTo>
                <a:close/>
                <a:moveTo>
                  <a:pt x="16194" y="21126"/>
                </a:moveTo>
                <a:cubicBezTo>
                  <a:pt x="15766" y="22304"/>
                  <a:pt x="14749" y="22919"/>
                  <a:pt x="13571" y="23455"/>
                </a:cubicBezTo>
                <a:cubicBezTo>
                  <a:pt x="12982" y="23722"/>
                  <a:pt x="12393" y="24017"/>
                  <a:pt x="11938" y="24445"/>
                </a:cubicBezTo>
                <a:cubicBezTo>
                  <a:pt x="12447" y="23562"/>
                  <a:pt x="13785" y="22919"/>
                  <a:pt x="14534" y="22411"/>
                </a:cubicBezTo>
                <a:cubicBezTo>
                  <a:pt x="15070" y="22063"/>
                  <a:pt x="15739" y="21661"/>
                  <a:pt x="16194" y="21126"/>
                </a:cubicBezTo>
                <a:close/>
                <a:moveTo>
                  <a:pt x="14048" y="0"/>
                </a:moveTo>
                <a:cubicBezTo>
                  <a:pt x="14002" y="0"/>
                  <a:pt x="13958" y="28"/>
                  <a:pt x="13946" y="88"/>
                </a:cubicBezTo>
                <a:cubicBezTo>
                  <a:pt x="13196" y="2390"/>
                  <a:pt x="11751" y="4183"/>
                  <a:pt x="10680" y="6298"/>
                </a:cubicBezTo>
                <a:cubicBezTo>
                  <a:pt x="9610" y="8466"/>
                  <a:pt x="9877" y="10795"/>
                  <a:pt x="10225" y="13096"/>
                </a:cubicBezTo>
                <a:cubicBezTo>
                  <a:pt x="10305" y="13766"/>
                  <a:pt x="10413" y="14435"/>
                  <a:pt x="10520" y="15104"/>
                </a:cubicBezTo>
                <a:cubicBezTo>
                  <a:pt x="10520" y="15131"/>
                  <a:pt x="10520" y="15157"/>
                  <a:pt x="10520" y="15157"/>
                </a:cubicBezTo>
                <a:cubicBezTo>
                  <a:pt x="10520" y="15184"/>
                  <a:pt x="10520" y="15211"/>
                  <a:pt x="10546" y="15211"/>
                </a:cubicBezTo>
                <a:cubicBezTo>
                  <a:pt x="10734" y="16469"/>
                  <a:pt x="10921" y="17727"/>
                  <a:pt x="11082" y="18985"/>
                </a:cubicBezTo>
                <a:cubicBezTo>
                  <a:pt x="10520" y="17700"/>
                  <a:pt x="9502" y="16737"/>
                  <a:pt x="8352" y="15907"/>
                </a:cubicBezTo>
                <a:cubicBezTo>
                  <a:pt x="8352" y="15880"/>
                  <a:pt x="8352" y="15853"/>
                  <a:pt x="8325" y="15853"/>
                </a:cubicBezTo>
                <a:cubicBezTo>
                  <a:pt x="8298" y="15853"/>
                  <a:pt x="8271" y="15827"/>
                  <a:pt x="8271" y="15827"/>
                </a:cubicBezTo>
                <a:cubicBezTo>
                  <a:pt x="7602" y="15345"/>
                  <a:pt x="6906" y="14890"/>
                  <a:pt x="6237" y="14461"/>
                </a:cubicBezTo>
                <a:cubicBezTo>
                  <a:pt x="5829" y="14193"/>
                  <a:pt x="5417" y="14081"/>
                  <a:pt x="5004" y="14081"/>
                </a:cubicBezTo>
                <a:cubicBezTo>
                  <a:pt x="3280" y="14081"/>
                  <a:pt x="1550" y="16040"/>
                  <a:pt x="81" y="16710"/>
                </a:cubicBezTo>
                <a:cubicBezTo>
                  <a:pt x="27" y="16737"/>
                  <a:pt x="1" y="16790"/>
                  <a:pt x="27" y="16844"/>
                </a:cubicBezTo>
                <a:cubicBezTo>
                  <a:pt x="27" y="16870"/>
                  <a:pt x="54" y="16870"/>
                  <a:pt x="54" y="16870"/>
                </a:cubicBezTo>
                <a:cubicBezTo>
                  <a:pt x="54" y="16870"/>
                  <a:pt x="54" y="16897"/>
                  <a:pt x="81" y="16897"/>
                </a:cubicBezTo>
                <a:cubicBezTo>
                  <a:pt x="81" y="16924"/>
                  <a:pt x="108" y="16924"/>
                  <a:pt x="108" y="16924"/>
                </a:cubicBezTo>
                <a:lnTo>
                  <a:pt x="135" y="16924"/>
                </a:lnTo>
                <a:cubicBezTo>
                  <a:pt x="1580" y="16924"/>
                  <a:pt x="2972" y="16656"/>
                  <a:pt x="4390" y="16576"/>
                </a:cubicBezTo>
                <a:lnTo>
                  <a:pt x="5354" y="16576"/>
                </a:lnTo>
                <a:cubicBezTo>
                  <a:pt x="7736" y="16870"/>
                  <a:pt x="8967" y="19413"/>
                  <a:pt x="11242" y="20082"/>
                </a:cubicBezTo>
                <a:cubicBezTo>
                  <a:pt x="11376" y="21367"/>
                  <a:pt x="11483" y="22679"/>
                  <a:pt x="11483" y="23990"/>
                </a:cubicBezTo>
                <a:cubicBezTo>
                  <a:pt x="11483" y="24124"/>
                  <a:pt x="11483" y="24284"/>
                  <a:pt x="11483" y="24445"/>
                </a:cubicBezTo>
                <a:cubicBezTo>
                  <a:pt x="10413" y="22545"/>
                  <a:pt x="7977" y="21715"/>
                  <a:pt x="6799" y="19895"/>
                </a:cubicBezTo>
                <a:cubicBezTo>
                  <a:pt x="6778" y="19863"/>
                  <a:pt x="6740" y="19848"/>
                  <a:pt x="6701" y="19848"/>
                </a:cubicBezTo>
                <a:cubicBezTo>
                  <a:pt x="6640" y="19848"/>
                  <a:pt x="6574" y="19884"/>
                  <a:pt x="6558" y="19948"/>
                </a:cubicBezTo>
                <a:cubicBezTo>
                  <a:pt x="6237" y="21340"/>
                  <a:pt x="6719" y="22411"/>
                  <a:pt x="7897" y="23241"/>
                </a:cubicBezTo>
                <a:cubicBezTo>
                  <a:pt x="8967" y="23990"/>
                  <a:pt x="10386" y="24177"/>
                  <a:pt x="11456" y="24954"/>
                </a:cubicBezTo>
                <a:cubicBezTo>
                  <a:pt x="11349" y="27523"/>
                  <a:pt x="10734" y="30093"/>
                  <a:pt x="10145" y="32609"/>
                </a:cubicBezTo>
                <a:cubicBezTo>
                  <a:pt x="10112" y="32690"/>
                  <a:pt x="10188" y="32751"/>
                  <a:pt x="10265" y="32751"/>
                </a:cubicBezTo>
                <a:cubicBezTo>
                  <a:pt x="10315" y="32751"/>
                  <a:pt x="10365" y="32725"/>
                  <a:pt x="10386" y="32662"/>
                </a:cubicBezTo>
                <a:cubicBezTo>
                  <a:pt x="10760" y="31003"/>
                  <a:pt x="11108" y="29343"/>
                  <a:pt x="11430" y="27684"/>
                </a:cubicBezTo>
                <a:cubicBezTo>
                  <a:pt x="11563" y="26854"/>
                  <a:pt x="11670" y="26024"/>
                  <a:pt x="11697" y="25194"/>
                </a:cubicBezTo>
                <a:cubicBezTo>
                  <a:pt x="12179" y="24017"/>
                  <a:pt x="13839" y="23669"/>
                  <a:pt x="14829" y="23080"/>
                </a:cubicBezTo>
                <a:cubicBezTo>
                  <a:pt x="15899" y="22491"/>
                  <a:pt x="16488" y="21581"/>
                  <a:pt x="16595" y="20377"/>
                </a:cubicBezTo>
                <a:cubicBezTo>
                  <a:pt x="16595" y="20350"/>
                  <a:pt x="16595" y="20350"/>
                  <a:pt x="16595" y="20323"/>
                </a:cubicBezTo>
                <a:cubicBezTo>
                  <a:pt x="16622" y="20270"/>
                  <a:pt x="16569" y="20243"/>
                  <a:pt x="16515" y="20216"/>
                </a:cubicBezTo>
                <a:lnTo>
                  <a:pt x="16462" y="20216"/>
                </a:lnTo>
                <a:cubicBezTo>
                  <a:pt x="16435" y="20216"/>
                  <a:pt x="16435" y="20243"/>
                  <a:pt x="16408" y="20243"/>
                </a:cubicBezTo>
                <a:cubicBezTo>
                  <a:pt x="15043" y="21474"/>
                  <a:pt x="12473" y="21983"/>
                  <a:pt x="11724" y="23722"/>
                </a:cubicBezTo>
                <a:cubicBezTo>
                  <a:pt x="11724" y="22571"/>
                  <a:pt x="11644" y="21447"/>
                  <a:pt x="11510" y="20323"/>
                </a:cubicBezTo>
                <a:cubicBezTo>
                  <a:pt x="11510" y="20189"/>
                  <a:pt x="11483" y="20082"/>
                  <a:pt x="11483" y="19948"/>
                </a:cubicBezTo>
                <a:cubicBezTo>
                  <a:pt x="12072" y="19172"/>
                  <a:pt x="13250" y="18824"/>
                  <a:pt x="14106" y="18450"/>
                </a:cubicBezTo>
                <a:cubicBezTo>
                  <a:pt x="15070" y="18021"/>
                  <a:pt x="16060" y="17593"/>
                  <a:pt x="16809" y="16844"/>
                </a:cubicBezTo>
                <a:cubicBezTo>
                  <a:pt x="18522" y="15157"/>
                  <a:pt x="18790" y="12160"/>
                  <a:pt x="19192" y="9938"/>
                </a:cubicBezTo>
                <a:cubicBezTo>
                  <a:pt x="19210" y="9848"/>
                  <a:pt x="19130" y="9770"/>
                  <a:pt x="19060" y="9770"/>
                </a:cubicBezTo>
                <a:cubicBezTo>
                  <a:pt x="19026" y="9770"/>
                  <a:pt x="18995" y="9788"/>
                  <a:pt x="18978" y="9831"/>
                </a:cubicBezTo>
                <a:cubicBezTo>
                  <a:pt x="18014" y="11758"/>
                  <a:pt x="15846" y="13070"/>
                  <a:pt x="14294" y="14488"/>
                </a:cubicBezTo>
                <a:cubicBezTo>
                  <a:pt x="12982" y="15693"/>
                  <a:pt x="11751" y="17138"/>
                  <a:pt x="11349" y="18851"/>
                </a:cubicBezTo>
                <a:cubicBezTo>
                  <a:pt x="11162" y="17593"/>
                  <a:pt x="10975" y="16335"/>
                  <a:pt x="10760" y="15104"/>
                </a:cubicBezTo>
                <a:cubicBezTo>
                  <a:pt x="11028" y="12534"/>
                  <a:pt x="11911" y="10233"/>
                  <a:pt x="12821" y="7877"/>
                </a:cubicBezTo>
                <a:cubicBezTo>
                  <a:pt x="13758" y="5334"/>
                  <a:pt x="14267" y="2818"/>
                  <a:pt x="14160" y="115"/>
                </a:cubicBezTo>
                <a:cubicBezTo>
                  <a:pt x="14160" y="42"/>
                  <a:pt x="14103" y="0"/>
                  <a:pt x="140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9"/>
          <p:cNvSpPr txBox="1"/>
          <p:nvPr>
            <p:ph type="title"/>
          </p:nvPr>
        </p:nvSpPr>
        <p:spPr>
          <a:xfrm>
            <a:off x="1569450" y="1152050"/>
            <a:ext cx="6005100" cy="151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6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67" name="Google Shape;167;p9"/>
          <p:cNvSpPr txBox="1"/>
          <p:nvPr>
            <p:ph idx="1" type="subTitle"/>
          </p:nvPr>
        </p:nvSpPr>
        <p:spPr>
          <a:xfrm>
            <a:off x="1904250" y="2756350"/>
            <a:ext cx="53355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8" name="Google Shape;168;p9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0A299">
              <a:alpha val="553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0"/>
          <p:cNvSpPr txBox="1"/>
          <p:nvPr>
            <p:ph type="title"/>
          </p:nvPr>
        </p:nvSpPr>
        <p:spPr>
          <a:xfrm>
            <a:off x="4184875" y="1473300"/>
            <a:ext cx="4245900" cy="21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172" name="Google Shape;172;p10"/>
          <p:cNvSpPr/>
          <p:nvPr/>
        </p:nvSpPr>
        <p:spPr>
          <a:xfrm flipH="1" rot="7018826">
            <a:off x="2857318" y="-764238"/>
            <a:ext cx="4267951" cy="2625760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 flipH="1" rot="-8259636">
            <a:off x="4411264" y="3000624"/>
            <a:ext cx="3210911" cy="3197598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0"/>
          <p:cNvSpPr/>
          <p:nvPr/>
        </p:nvSpPr>
        <p:spPr>
          <a:xfrm>
            <a:off x="2285225" y="3225607"/>
            <a:ext cx="1419128" cy="12517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0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Hammersmith One"/>
              <a:buNone/>
              <a:defRPr b="1" sz="30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Manjari"/>
              <a:buChar char="●"/>
              <a:defRPr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●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○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Manjari"/>
              <a:buChar char="■"/>
              <a:defRPr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b="1" sz="1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lvl="1" algn="r">
              <a:buNone/>
              <a:defRPr b="1" sz="1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lvl="2" algn="r">
              <a:buNone/>
              <a:defRPr b="1" sz="1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lvl="3" algn="r">
              <a:buNone/>
              <a:defRPr b="1" sz="1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lvl="4" algn="r">
              <a:buNone/>
              <a:defRPr b="1" sz="1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lvl="5" algn="r">
              <a:buNone/>
              <a:defRPr b="1" sz="1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lvl="6" algn="r">
              <a:buNone/>
              <a:defRPr b="1" sz="1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lvl="7" algn="r">
              <a:buNone/>
              <a:defRPr b="1" sz="1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lvl="8" algn="r">
              <a:buNone/>
              <a:defRPr b="1" sz="17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31.png"/><Relationship Id="rId9" Type="http://schemas.openxmlformats.org/officeDocument/2006/relationships/image" Target="../media/image27.png"/><Relationship Id="rId5" Type="http://schemas.openxmlformats.org/officeDocument/2006/relationships/image" Target="../media/image22.png"/><Relationship Id="rId6" Type="http://schemas.openxmlformats.org/officeDocument/2006/relationships/image" Target="../media/image26.png"/><Relationship Id="rId7" Type="http://schemas.openxmlformats.org/officeDocument/2006/relationships/image" Target="../media/image30.png"/><Relationship Id="rId8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9.png"/><Relationship Id="rId4" Type="http://schemas.openxmlformats.org/officeDocument/2006/relationships/image" Target="../media/image33.png"/><Relationship Id="rId5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2.png"/><Relationship Id="rId11" Type="http://schemas.openxmlformats.org/officeDocument/2006/relationships/image" Target="../media/image9.png"/><Relationship Id="rId10" Type="http://schemas.openxmlformats.org/officeDocument/2006/relationships/image" Target="../media/image1.png"/><Relationship Id="rId12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Relationship Id="rId7" Type="http://schemas.openxmlformats.org/officeDocument/2006/relationships/image" Target="../media/image10.png"/><Relationship Id="rId8" Type="http://schemas.openxmlformats.org/officeDocument/2006/relationships/image" Target="../media/image2.png"/><Relationship Id="rId11" Type="http://schemas.openxmlformats.org/officeDocument/2006/relationships/image" Target="../media/image5.png"/><Relationship Id="rId10" Type="http://schemas.openxmlformats.org/officeDocument/2006/relationships/image" Target="../media/image7.png"/><Relationship Id="rId13" Type="http://schemas.openxmlformats.org/officeDocument/2006/relationships/image" Target="../media/image9.png"/><Relationship Id="rId12" Type="http://schemas.openxmlformats.org/officeDocument/2006/relationships/image" Target="../media/image1.png"/><Relationship Id="rId1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65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52"/>
          <p:cNvSpPr txBox="1"/>
          <p:nvPr>
            <p:ph type="ctrTitle"/>
          </p:nvPr>
        </p:nvSpPr>
        <p:spPr>
          <a:xfrm>
            <a:off x="794025" y="1138350"/>
            <a:ext cx="7879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Déjà vu: A </a:t>
            </a:r>
            <a:r>
              <a:rPr lang="en" sz="3600">
                <a:solidFill>
                  <a:schemeClr val="dk2"/>
                </a:solidFill>
              </a:rPr>
              <a:t>Contextualized </a:t>
            </a:r>
            <a:endParaRPr sz="3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2"/>
                </a:solidFill>
              </a:rPr>
              <a:t>Temporal Attention</a:t>
            </a:r>
            <a:r>
              <a:rPr lang="en" sz="3600">
                <a:solidFill>
                  <a:schemeClr val="accent2"/>
                </a:solidFill>
              </a:rPr>
              <a:t> Mechanism </a:t>
            </a:r>
            <a:endParaRPr sz="36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2"/>
                </a:solidFill>
              </a:rPr>
              <a:t>for Sequential Recommendation </a:t>
            </a:r>
            <a:endParaRPr sz="3600">
              <a:solidFill>
                <a:schemeClr val="accent2"/>
              </a:solidFill>
            </a:endParaRPr>
          </a:p>
        </p:txBody>
      </p:sp>
      <p:sp>
        <p:nvSpPr>
          <p:cNvPr id="1367" name="Google Shape;1367;p52"/>
          <p:cNvSpPr txBox="1"/>
          <p:nvPr>
            <p:ph idx="1" type="subTitle"/>
          </p:nvPr>
        </p:nvSpPr>
        <p:spPr>
          <a:xfrm>
            <a:off x="1283100" y="3190950"/>
            <a:ext cx="6577800" cy="14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ADVISOR: JIA-LING KOH</a:t>
            </a:r>
            <a:endParaRPr sz="2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PRESENTER: CHENG-WEI CHEN</a:t>
            </a:r>
            <a:endParaRPr sz="2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SOURCE: WWW’20</a:t>
            </a:r>
            <a:endParaRPr sz="2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DATE: 2022/4/19</a:t>
            </a:r>
            <a:endParaRPr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61"/>
          <p:cNvSpPr/>
          <p:nvPr/>
        </p:nvSpPr>
        <p:spPr>
          <a:xfrm>
            <a:off x="1057275" y="1984038"/>
            <a:ext cx="3857700" cy="13986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6" name="Google Shape;1516;p61"/>
          <p:cNvPicPr preferRelativeResize="0"/>
          <p:nvPr/>
        </p:nvPicPr>
        <p:blipFill rotWithShape="1">
          <a:blip r:embed="rId3">
            <a:alphaModFix/>
          </a:blip>
          <a:srcRect b="7823" l="0" r="0" t="16584"/>
          <a:stretch/>
        </p:blipFill>
        <p:spPr>
          <a:xfrm>
            <a:off x="3785725" y="3555525"/>
            <a:ext cx="2647950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61"/>
          <p:cNvSpPr/>
          <p:nvPr/>
        </p:nvSpPr>
        <p:spPr>
          <a:xfrm>
            <a:off x="3695500" y="3542175"/>
            <a:ext cx="3000000" cy="4464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61"/>
          <p:cNvSpPr/>
          <p:nvPr/>
        </p:nvSpPr>
        <p:spPr>
          <a:xfrm>
            <a:off x="5398075" y="2082875"/>
            <a:ext cx="3183900" cy="12078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61"/>
          <p:cNvSpPr txBox="1"/>
          <p:nvPr/>
        </p:nvSpPr>
        <p:spPr>
          <a:xfrm>
            <a:off x="6341075" y="4255200"/>
            <a:ext cx="1745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L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ast item input embedding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20" name="Google Shape;1520;p61"/>
          <p:cNvPicPr preferRelativeResize="0"/>
          <p:nvPr/>
        </p:nvPicPr>
        <p:blipFill rotWithShape="1">
          <a:blip r:embed="rId4">
            <a:alphaModFix/>
          </a:blip>
          <a:srcRect b="1613" l="0" r="0" t="0"/>
          <a:stretch/>
        </p:blipFill>
        <p:spPr>
          <a:xfrm>
            <a:off x="2542725" y="2910412"/>
            <a:ext cx="2052650" cy="4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1" name="Google Shape;1521;p61"/>
          <p:cNvSpPr/>
          <p:nvPr/>
        </p:nvSpPr>
        <p:spPr>
          <a:xfrm flipH="1" rot="3180048">
            <a:off x="-2214851" y="-301253"/>
            <a:ext cx="4829426" cy="4097675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6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α</a:t>
            </a:r>
            <a:r>
              <a:rPr lang="en" sz="3600"/>
              <a:t> stage</a:t>
            </a:r>
            <a:endParaRPr sz="3600"/>
          </a:p>
        </p:txBody>
      </p:sp>
      <p:sp>
        <p:nvSpPr>
          <p:cNvPr id="1523" name="Google Shape;1523;p61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4" name="Google Shape;1524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2775" y="1142775"/>
            <a:ext cx="3857625" cy="820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5" name="Google Shape;1525;p61"/>
          <p:cNvPicPr preferRelativeResize="0"/>
          <p:nvPr/>
        </p:nvPicPr>
        <p:blipFill rotWithShape="1">
          <a:blip r:embed="rId6">
            <a:alphaModFix/>
          </a:blip>
          <a:srcRect b="0" l="2111" r="1919" t="16429"/>
          <a:stretch/>
        </p:blipFill>
        <p:spPr>
          <a:xfrm>
            <a:off x="1135025" y="2056350"/>
            <a:ext cx="3702175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p61"/>
          <p:cNvSpPr txBox="1"/>
          <p:nvPr/>
        </p:nvSpPr>
        <p:spPr>
          <a:xfrm>
            <a:off x="5499653" y="2751025"/>
            <a:ext cx="3000000" cy="461700"/>
          </a:xfrm>
          <a:prstGeom prst="rect">
            <a:avLst/>
          </a:prstGeom>
          <a:solidFill>
            <a:srgbClr val="E1E7E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X serve as the input H0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27" name="Google Shape;1527;p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024075" y="4097718"/>
            <a:ext cx="4113150" cy="924657"/>
          </a:xfrm>
          <a:prstGeom prst="rect">
            <a:avLst/>
          </a:prstGeom>
          <a:noFill/>
          <a:ln>
            <a:noFill/>
          </a:ln>
        </p:spPr>
      </p:pic>
      <p:sp>
        <p:nvSpPr>
          <p:cNvPr id="1528" name="Google Shape;1528;p61"/>
          <p:cNvSpPr txBox="1"/>
          <p:nvPr/>
        </p:nvSpPr>
        <p:spPr>
          <a:xfrm>
            <a:off x="2660750" y="3525750"/>
            <a:ext cx="1161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highlight>
                  <a:srgbClr val="F2F2F2"/>
                </a:highlight>
                <a:latin typeface="Manjari"/>
                <a:ea typeface="Manjari"/>
                <a:cs typeface="Manjari"/>
                <a:sym typeface="Manjari"/>
              </a:rPr>
              <a:t>反覆j次</a:t>
            </a:r>
            <a:endParaRPr b="1" sz="2000">
              <a:solidFill>
                <a:schemeClr val="dk2"/>
              </a:solidFill>
              <a:highlight>
                <a:srgbClr val="F2F2F2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29" name="Google Shape;1529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74075" y="2473988"/>
            <a:ext cx="2424100" cy="3882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0" name="Google Shape;1530;p61"/>
          <p:cNvCxnSpPr>
            <a:stCxn id="1519" idx="1"/>
          </p:cNvCxnSpPr>
          <p:nvPr/>
        </p:nvCxnSpPr>
        <p:spPr>
          <a:xfrm rot="10800000">
            <a:off x="5281175" y="4489050"/>
            <a:ext cx="1059900" cy="135600"/>
          </a:xfrm>
          <a:prstGeom prst="straightConnector1">
            <a:avLst/>
          </a:prstGeom>
          <a:noFill/>
          <a:ln cap="flat" cmpd="sng" w="19050">
            <a:solidFill>
              <a:srgbClr val="4A86E8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531" name="Google Shape;1531;p61"/>
          <p:cNvSpPr txBox="1"/>
          <p:nvPr/>
        </p:nvSpPr>
        <p:spPr>
          <a:xfrm>
            <a:off x="6606625" y="1593813"/>
            <a:ext cx="76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highlight>
                  <a:srgbClr val="F2F2F2"/>
                </a:highlight>
                <a:latin typeface="Manjari"/>
                <a:ea typeface="Manjari"/>
                <a:cs typeface="Manjari"/>
                <a:sym typeface="Manjari"/>
              </a:rPr>
              <a:t>備註</a:t>
            </a:r>
            <a:endParaRPr b="1" sz="2000">
              <a:solidFill>
                <a:schemeClr val="dk2"/>
              </a:solidFill>
              <a:highlight>
                <a:srgbClr val="F2F2F2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32" name="Google Shape;1532;p61"/>
          <p:cNvSpPr txBox="1"/>
          <p:nvPr/>
        </p:nvSpPr>
        <p:spPr>
          <a:xfrm>
            <a:off x="5499650" y="2187875"/>
            <a:ext cx="3000000" cy="461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dh: heads, da: hidden units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33" name="Google Shape;1533;p61"/>
          <p:cNvSpPr txBox="1"/>
          <p:nvPr/>
        </p:nvSpPr>
        <p:spPr>
          <a:xfrm>
            <a:off x="1942175" y="4703625"/>
            <a:ext cx="548700" cy="44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anjari"/>
                <a:ea typeface="Manjari"/>
                <a:cs typeface="Manjari"/>
                <a:sym typeface="Manjari"/>
              </a:rPr>
              <a:t>Lx1</a:t>
            </a:r>
            <a:endParaRPr b="1" sz="17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34" name="Google Shape;1534;p61"/>
          <p:cNvSpPr txBox="1"/>
          <p:nvPr/>
        </p:nvSpPr>
        <p:spPr>
          <a:xfrm>
            <a:off x="1106750" y="2862213"/>
            <a:ext cx="1555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2"/>
                </a:solidFill>
                <a:highlight>
                  <a:srgbClr val="F2F2F2"/>
                </a:highlight>
                <a:latin typeface="Manjari"/>
                <a:ea typeface="Manjari"/>
                <a:cs typeface="Manjari"/>
                <a:sym typeface="Manjari"/>
              </a:rPr>
              <a:t>做dh次後得</a:t>
            </a:r>
            <a:endParaRPr b="1" sz="2000">
              <a:solidFill>
                <a:schemeClr val="dk2"/>
              </a:solidFill>
              <a:highlight>
                <a:srgbClr val="F2F2F2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p6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β stage</a:t>
            </a:r>
            <a:endParaRPr sz="3600"/>
          </a:p>
        </p:txBody>
      </p:sp>
      <p:sp>
        <p:nvSpPr>
          <p:cNvPr id="1540" name="Google Shape;1540;p62"/>
          <p:cNvSpPr/>
          <p:nvPr/>
        </p:nvSpPr>
        <p:spPr>
          <a:xfrm flipH="1" rot="-996204">
            <a:off x="-917706" y="-448408"/>
            <a:ext cx="3403937" cy="3389824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Google Shape;1541;p62"/>
          <p:cNvSpPr/>
          <p:nvPr/>
        </p:nvSpPr>
        <p:spPr>
          <a:xfrm rot="-7977683">
            <a:off x="7948149" y="3366675"/>
            <a:ext cx="1554661" cy="1491741"/>
          </a:xfrm>
          <a:custGeom>
            <a:rect b="b" l="l" r="r" t="t"/>
            <a:pathLst>
              <a:path extrusionOk="0" h="19749" w="20582">
                <a:moveTo>
                  <a:pt x="15178" y="401"/>
                </a:moveTo>
                <a:cubicBezTo>
                  <a:pt x="11542" y="1"/>
                  <a:pt x="4470" y="1235"/>
                  <a:pt x="2235" y="7773"/>
                </a:cubicBezTo>
                <a:cubicBezTo>
                  <a:pt x="0" y="14311"/>
                  <a:pt x="7939" y="17947"/>
                  <a:pt x="11675" y="18848"/>
                </a:cubicBezTo>
                <a:cubicBezTo>
                  <a:pt x="15445" y="19748"/>
                  <a:pt x="20315" y="19448"/>
                  <a:pt x="20448" y="13477"/>
                </a:cubicBezTo>
                <a:cubicBezTo>
                  <a:pt x="20582" y="7506"/>
                  <a:pt x="18780" y="835"/>
                  <a:pt x="15178" y="4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Google Shape;1542;p62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3" name="Google Shape;1543;p62"/>
          <p:cNvPicPr preferRelativeResize="0"/>
          <p:nvPr/>
        </p:nvPicPr>
        <p:blipFill rotWithShape="1">
          <a:blip r:embed="rId3">
            <a:alphaModFix/>
          </a:blip>
          <a:srcRect b="0" l="0" r="1458" t="0"/>
          <a:stretch/>
        </p:blipFill>
        <p:spPr>
          <a:xfrm>
            <a:off x="3738500" y="1373350"/>
            <a:ext cx="3274350" cy="35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p62"/>
          <p:cNvSpPr txBox="1"/>
          <p:nvPr/>
        </p:nvSpPr>
        <p:spPr>
          <a:xfrm>
            <a:off x="2072325" y="1291100"/>
            <a:ext cx="22239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Manjari"/>
                <a:ea typeface="Manjari"/>
                <a:cs typeface="Manjari"/>
                <a:sym typeface="Manjari"/>
              </a:rPr>
              <a:t>Time Interval                </a:t>
            </a:r>
            <a:endParaRPr b="1" sz="23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45" name="Google Shape;1545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8500" y="1963088"/>
            <a:ext cx="2223900" cy="4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Google Shape;1546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8500" y="2489300"/>
            <a:ext cx="3144510" cy="44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Google Shape;1547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38500" y="3002800"/>
            <a:ext cx="209537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Google Shape;1548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8500" y="3499175"/>
            <a:ext cx="1216561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Google Shape;1549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24250" y="4238150"/>
            <a:ext cx="2552700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0" name="Google Shape;1550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7048" y="4285775"/>
            <a:ext cx="65722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1" name="Google Shape;1551;p62"/>
          <p:cNvSpPr/>
          <p:nvPr/>
        </p:nvSpPr>
        <p:spPr>
          <a:xfrm>
            <a:off x="3511400" y="2031425"/>
            <a:ext cx="227100" cy="1903500"/>
          </a:xfrm>
          <a:prstGeom prst="leftBrace">
            <a:avLst>
              <a:gd fmla="val 50000" name="adj1"/>
              <a:gd fmla="val 50115" name="adj2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62"/>
          <p:cNvSpPr txBox="1"/>
          <p:nvPr/>
        </p:nvSpPr>
        <p:spPr>
          <a:xfrm>
            <a:off x="1328050" y="2752338"/>
            <a:ext cx="229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highlight>
                  <a:schemeClr val="accent4"/>
                </a:highlight>
              </a:rPr>
              <a:t>K kernel functions</a:t>
            </a:r>
            <a:endParaRPr b="1" sz="1800">
              <a:solidFill>
                <a:schemeClr val="accent2"/>
              </a:solidFill>
              <a:highlight>
                <a:schemeClr val="accent4"/>
              </a:highlight>
            </a:endParaRPr>
          </a:p>
        </p:txBody>
      </p:sp>
      <p:sp>
        <p:nvSpPr>
          <p:cNvPr id="1553" name="Google Shape;1553;p62"/>
          <p:cNvSpPr txBox="1"/>
          <p:nvPr/>
        </p:nvSpPr>
        <p:spPr>
          <a:xfrm>
            <a:off x="2811200" y="4677225"/>
            <a:ext cx="580200" cy="44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Manjari"/>
                <a:ea typeface="Manjari"/>
                <a:cs typeface="Manjari"/>
                <a:sym typeface="Manjari"/>
              </a:rPr>
              <a:t>LxK</a:t>
            </a:r>
            <a:endParaRPr b="1" sz="1700"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63"/>
          <p:cNvSpPr txBox="1"/>
          <p:nvPr/>
        </p:nvSpPr>
        <p:spPr>
          <a:xfrm>
            <a:off x="2485975" y="1737500"/>
            <a:ext cx="203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C3A3B"/>
                </a:solidFill>
                <a:latin typeface="Manjari"/>
                <a:ea typeface="Manjari"/>
                <a:cs typeface="Manjari"/>
                <a:sym typeface="Manjari"/>
              </a:rPr>
              <a:t>Element wise product</a:t>
            </a:r>
            <a:endParaRPr>
              <a:solidFill>
                <a:srgbClr val="EC3A3B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pic>
        <p:nvPicPr>
          <p:cNvPr id="1559" name="Google Shape;1559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8253" y="3673588"/>
            <a:ext cx="479107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60" name="Google Shape;1560;p63"/>
          <p:cNvSpPr/>
          <p:nvPr/>
        </p:nvSpPr>
        <p:spPr>
          <a:xfrm rot="6681762">
            <a:off x="-1651936" y="2000796"/>
            <a:ext cx="4906443" cy="3197136"/>
          </a:xfrm>
          <a:custGeom>
            <a:rect b="b" l="l" r="r" t="t"/>
            <a:pathLst>
              <a:path extrusionOk="0" h="136664" w="142469">
                <a:moveTo>
                  <a:pt x="97052" y="0"/>
                </a:moveTo>
                <a:cubicBezTo>
                  <a:pt x="94985" y="0"/>
                  <a:pt x="92658" y="685"/>
                  <a:pt x="89955" y="2065"/>
                </a:cubicBezTo>
                <a:cubicBezTo>
                  <a:pt x="76197" y="9104"/>
                  <a:pt x="81149" y="14564"/>
                  <a:pt x="82755" y="40634"/>
                </a:cubicBezTo>
                <a:cubicBezTo>
                  <a:pt x="85458" y="83646"/>
                  <a:pt x="12896" y="58112"/>
                  <a:pt x="4519" y="103881"/>
                </a:cubicBezTo>
                <a:cubicBezTo>
                  <a:pt x="0" y="128495"/>
                  <a:pt x="10558" y="136664"/>
                  <a:pt x="39417" y="136664"/>
                </a:cubicBezTo>
                <a:cubicBezTo>
                  <a:pt x="47997" y="136664"/>
                  <a:pt x="58195" y="135942"/>
                  <a:pt x="70095" y="134715"/>
                </a:cubicBezTo>
                <a:cubicBezTo>
                  <a:pt x="122047" y="129389"/>
                  <a:pt x="142469" y="101392"/>
                  <a:pt x="125767" y="56907"/>
                </a:cubicBezTo>
                <a:cubicBezTo>
                  <a:pt x="111706" y="19432"/>
                  <a:pt x="108060" y="0"/>
                  <a:pt x="9705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63"/>
          <p:cNvSpPr/>
          <p:nvPr/>
        </p:nvSpPr>
        <p:spPr>
          <a:xfrm>
            <a:off x="1718134" y="3673611"/>
            <a:ext cx="44031" cy="44087"/>
          </a:xfrm>
          <a:custGeom>
            <a:rect b="b" l="l" r="r" t="t"/>
            <a:pathLst>
              <a:path extrusionOk="0" h="792" w="791">
                <a:moveTo>
                  <a:pt x="396" y="1"/>
                </a:moveTo>
                <a:cubicBezTo>
                  <a:pt x="183" y="1"/>
                  <a:pt x="0" y="183"/>
                  <a:pt x="0" y="396"/>
                </a:cubicBezTo>
                <a:cubicBezTo>
                  <a:pt x="0" y="609"/>
                  <a:pt x="183" y="791"/>
                  <a:pt x="396" y="791"/>
                </a:cubicBezTo>
                <a:cubicBezTo>
                  <a:pt x="608" y="791"/>
                  <a:pt x="791" y="609"/>
                  <a:pt x="791" y="396"/>
                </a:cubicBezTo>
                <a:cubicBezTo>
                  <a:pt x="791" y="183"/>
                  <a:pt x="608" y="1"/>
                  <a:pt x="39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2" name="Google Shape;1562;p63"/>
          <p:cNvSpPr/>
          <p:nvPr/>
        </p:nvSpPr>
        <p:spPr>
          <a:xfrm>
            <a:off x="8115850" y="2244788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63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4" name="Google Shape;1564;p6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γ sta</a:t>
            </a:r>
            <a:r>
              <a:rPr lang="en" sz="3600"/>
              <a:t>ge</a:t>
            </a:r>
            <a:endParaRPr sz="3600"/>
          </a:p>
        </p:txBody>
      </p:sp>
      <p:pic>
        <p:nvPicPr>
          <p:cNvPr id="1565" name="Google Shape;1565;p63"/>
          <p:cNvPicPr preferRelativeResize="0"/>
          <p:nvPr/>
        </p:nvPicPr>
        <p:blipFill rotWithShape="1">
          <a:blip r:embed="rId4">
            <a:alphaModFix/>
          </a:blip>
          <a:srcRect b="20010" l="0" r="0" t="17380"/>
          <a:stretch/>
        </p:blipFill>
        <p:spPr>
          <a:xfrm>
            <a:off x="1924050" y="1309000"/>
            <a:ext cx="3619500" cy="393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6" name="Google Shape;1566;p63"/>
          <p:cNvGrpSpPr/>
          <p:nvPr/>
        </p:nvGrpSpPr>
        <p:grpSpPr>
          <a:xfrm>
            <a:off x="1813900" y="2056363"/>
            <a:ext cx="3857072" cy="533400"/>
            <a:chOff x="2696700" y="2133200"/>
            <a:chExt cx="3857072" cy="533400"/>
          </a:xfrm>
        </p:grpSpPr>
        <p:grpSp>
          <p:nvGrpSpPr>
            <p:cNvPr id="1567" name="Google Shape;1567;p63"/>
            <p:cNvGrpSpPr/>
            <p:nvPr/>
          </p:nvGrpSpPr>
          <p:grpSpPr>
            <a:xfrm>
              <a:off x="2696700" y="2133200"/>
              <a:ext cx="3702324" cy="533400"/>
              <a:chOff x="3524238" y="3521375"/>
              <a:chExt cx="3702324" cy="533400"/>
            </a:xfrm>
          </p:grpSpPr>
          <p:pic>
            <p:nvPicPr>
              <p:cNvPr id="1568" name="Google Shape;1568;p63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18447" t="0"/>
              <a:stretch/>
            </p:blipFill>
            <p:spPr>
              <a:xfrm>
                <a:off x="3524238" y="3540438"/>
                <a:ext cx="1708875" cy="495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69" name="Google Shape;1569;p63"/>
              <p:cNvPicPr preferRelativeResize="0"/>
              <p:nvPr/>
            </p:nvPicPr>
            <p:blipFill rotWithShape="1">
              <a:blip r:embed="rId6">
                <a:alphaModFix/>
              </a:blip>
              <a:srcRect b="0" l="37643" r="42334" t="0"/>
              <a:stretch/>
            </p:blipFill>
            <p:spPr>
              <a:xfrm>
                <a:off x="5233118" y="3578538"/>
                <a:ext cx="308950" cy="419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70" name="Google Shape;1570;p63"/>
              <p:cNvPicPr preferRelativeResize="0"/>
              <p:nvPr/>
            </p:nvPicPr>
            <p:blipFill rotWithShape="1">
              <a:blip r:embed="rId7">
                <a:alphaModFix/>
              </a:blip>
              <a:srcRect b="0" l="36721" r="2269" t="0"/>
              <a:stretch/>
            </p:blipFill>
            <p:spPr>
              <a:xfrm>
                <a:off x="5465862" y="3521375"/>
                <a:ext cx="1760700" cy="533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71" name="Google Shape;1571;p63"/>
            <p:cNvPicPr preferRelativeResize="0"/>
            <p:nvPr/>
          </p:nvPicPr>
          <p:blipFill rotWithShape="1">
            <a:blip r:embed="rId7">
              <a:alphaModFix/>
            </a:blip>
            <a:srcRect b="0" l="94637" r="0" t="0"/>
            <a:stretch/>
          </p:blipFill>
          <p:spPr>
            <a:xfrm>
              <a:off x="6399023" y="2133200"/>
              <a:ext cx="154750" cy="533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2" name="Google Shape;1572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47878" y="2943550"/>
            <a:ext cx="3371850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73" name="Google Shape;1573;p63"/>
          <p:cNvSpPr txBox="1"/>
          <p:nvPr/>
        </p:nvSpPr>
        <p:spPr>
          <a:xfrm>
            <a:off x="5619750" y="1325500"/>
            <a:ext cx="2559600" cy="3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BiRNN concat </a:t>
            </a:r>
            <a:r>
              <a:rPr lang="en"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Action</a:t>
            </a:r>
            <a:r>
              <a:rPr b="0"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74" name="Google Shape;1574;p63"/>
          <p:cNvSpPr txBox="1"/>
          <p:nvPr/>
        </p:nvSpPr>
        <p:spPr>
          <a:xfrm>
            <a:off x="3073575" y="2527788"/>
            <a:ext cx="54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Lx1</a:t>
            </a:r>
            <a:endParaRPr b="1" sz="1700">
              <a:highlight>
                <a:schemeClr val="lt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75" name="Google Shape;1575;p63"/>
          <p:cNvSpPr txBox="1"/>
          <p:nvPr/>
        </p:nvSpPr>
        <p:spPr>
          <a:xfrm>
            <a:off x="3469875" y="2527788"/>
            <a:ext cx="58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LxK</a:t>
            </a:r>
            <a:endParaRPr b="1" sz="1700">
              <a:highlight>
                <a:schemeClr val="lt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76" name="Google Shape;1576;p63"/>
          <p:cNvSpPr txBox="1"/>
          <p:nvPr/>
        </p:nvSpPr>
        <p:spPr>
          <a:xfrm>
            <a:off x="4412175" y="2527788"/>
            <a:ext cx="58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Kx1</a:t>
            </a:r>
            <a:endParaRPr b="1" sz="1700">
              <a:highlight>
                <a:schemeClr val="lt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77" name="Google Shape;1577;p63"/>
          <p:cNvSpPr/>
          <p:nvPr/>
        </p:nvSpPr>
        <p:spPr>
          <a:xfrm>
            <a:off x="3723300" y="2196950"/>
            <a:ext cx="1775700" cy="2673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78" name="Google Shape;1578;p63"/>
          <p:cNvCxnSpPr/>
          <p:nvPr/>
        </p:nvCxnSpPr>
        <p:spPr>
          <a:xfrm rot="10800000">
            <a:off x="3498781" y="2033150"/>
            <a:ext cx="24000" cy="240300"/>
          </a:xfrm>
          <a:prstGeom prst="straightConnector1">
            <a:avLst/>
          </a:prstGeom>
          <a:noFill/>
          <a:ln cap="flat" cmpd="sng" w="9525">
            <a:solidFill>
              <a:srgbClr val="EC3A3B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579" name="Google Shape;1579;p63"/>
          <p:cNvSpPr txBox="1"/>
          <p:nvPr/>
        </p:nvSpPr>
        <p:spPr>
          <a:xfrm>
            <a:off x="1685350" y="2527775"/>
            <a:ext cx="54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Lx1</a:t>
            </a:r>
            <a:endParaRPr b="1" sz="1700">
              <a:highlight>
                <a:schemeClr val="lt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80" name="Google Shape;1580;p63"/>
          <p:cNvSpPr txBox="1"/>
          <p:nvPr/>
        </p:nvSpPr>
        <p:spPr>
          <a:xfrm>
            <a:off x="3330250" y="3409600"/>
            <a:ext cx="548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1</a:t>
            </a: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xL</a:t>
            </a:r>
            <a:endParaRPr b="1" sz="1700">
              <a:highlight>
                <a:schemeClr val="lt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81" name="Google Shape;1581;p63"/>
          <p:cNvSpPr txBox="1"/>
          <p:nvPr/>
        </p:nvSpPr>
        <p:spPr>
          <a:xfrm>
            <a:off x="3779550" y="3409600"/>
            <a:ext cx="767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Lxd</a:t>
            </a:r>
            <a:r>
              <a:rPr b="1" lang="en" sz="13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in</a:t>
            </a:r>
            <a:endParaRPr b="1" sz="1300">
              <a:highlight>
                <a:schemeClr val="lt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82" name="Google Shape;1582;p63"/>
          <p:cNvSpPr txBox="1"/>
          <p:nvPr/>
        </p:nvSpPr>
        <p:spPr>
          <a:xfrm>
            <a:off x="1966075" y="3409600"/>
            <a:ext cx="879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d</a:t>
            </a:r>
            <a:r>
              <a:rPr b="1" lang="en" sz="13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out</a:t>
            </a: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x1</a:t>
            </a:r>
            <a:endParaRPr b="1" sz="1300">
              <a:highlight>
                <a:schemeClr val="lt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83" name="Google Shape;1583;p63"/>
          <p:cNvSpPr txBox="1"/>
          <p:nvPr/>
        </p:nvSpPr>
        <p:spPr>
          <a:xfrm>
            <a:off x="3723300" y="4242375"/>
            <a:ext cx="879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N</a:t>
            </a: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xd</a:t>
            </a:r>
            <a:r>
              <a:rPr b="1" lang="en" sz="13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out</a:t>
            </a:r>
            <a:endParaRPr b="1" sz="1300">
              <a:highlight>
                <a:schemeClr val="lt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84" name="Google Shape;1584;p63"/>
          <p:cNvSpPr txBox="1"/>
          <p:nvPr/>
        </p:nvSpPr>
        <p:spPr>
          <a:xfrm>
            <a:off x="4602900" y="4242375"/>
            <a:ext cx="879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d</a:t>
            </a:r>
            <a:r>
              <a:rPr b="1" lang="en" sz="13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out</a:t>
            </a:r>
            <a:r>
              <a:rPr b="1" lang="en" sz="1700">
                <a:highlight>
                  <a:schemeClr val="lt1"/>
                </a:highlight>
                <a:latin typeface="Manjari"/>
                <a:ea typeface="Manjari"/>
                <a:cs typeface="Manjari"/>
                <a:sym typeface="Manjari"/>
              </a:rPr>
              <a:t>x1</a:t>
            </a:r>
            <a:endParaRPr b="1" sz="1300">
              <a:highlight>
                <a:schemeClr val="lt1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cxnSp>
        <p:nvCxnSpPr>
          <p:cNvPr id="1585" name="Google Shape;1585;p63"/>
          <p:cNvCxnSpPr/>
          <p:nvPr/>
        </p:nvCxnSpPr>
        <p:spPr>
          <a:xfrm rot="10800000">
            <a:off x="2880975" y="4135400"/>
            <a:ext cx="176400" cy="4389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6" name="Google Shape;1586;p63"/>
          <p:cNvSpPr txBox="1"/>
          <p:nvPr/>
        </p:nvSpPr>
        <p:spPr>
          <a:xfrm>
            <a:off x="2234050" y="4477550"/>
            <a:ext cx="196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Candidate Items</a:t>
            </a:r>
            <a:endParaRPr b="1" sz="18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587" name="Google Shape;1587;p63"/>
          <p:cNvSpPr txBox="1"/>
          <p:nvPr/>
        </p:nvSpPr>
        <p:spPr>
          <a:xfrm>
            <a:off x="5670975" y="2142050"/>
            <a:ext cx="2485500" cy="3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Combine </a:t>
            </a:r>
            <a:r>
              <a:rPr b="1" lang="en" sz="2000">
                <a:solidFill>
                  <a:srgbClr val="262626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α, β, </a:t>
            </a:r>
            <a:r>
              <a:rPr lang="en" sz="2000">
                <a:solidFill>
                  <a:srgbClr val="262626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C</a:t>
            </a:r>
            <a:r>
              <a:rPr b="1" lang="en" sz="2000">
                <a:solidFill>
                  <a:srgbClr val="262626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" sz="2000">
                <a:solidFill>
                  <a:srgbClr val="262626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to</a:t>
            </a:r>
            <a:r>
              <a:rPr b="1" lang="en" sz="2000">
                <a:solidFill>
                  <a:srgbClr val="262626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γ</a:t>
            </a:r>
            <a:r>
              <a:rPr b="1" lang="en" sz="16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"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r>
              <a:rPr b="0"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8" name="Google Shape;1588;p63"/>
          <p:cNvSpPr txBox="1"/>
          <p:nvPr/>
        </p:nvSpPr>
        <p:spPr>
          <a:xfrm>
            <a:off x="5619750" y="3055038"/>
            <a:ext cx="2194800" cy="3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262626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γ</a:t>
            </a:r>
            <a:r>
              <a:rPr b="1" lang="en" sz="1600">
                <a:solidFill>
                  <a:schemeClr val="accent2"/>
                </a:solidFill>
                <a:latin typeface="Hammersmith One"/>
                <a:ea typeface="Hammersmith One"/>
                <a:cs typeface="Hammersmith One"/>
                <a:sym typeface="Hammersmith One"/>
              </a:rPr>
              <a:t> </a:t>
            </a:r>
            <a:r>
              <a:rPr lang="en"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to input sequence</a:t>
            </a:r>
            <a:r>
              <a:rPr b="0"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89" name="Google Shape;1589;p63"/>
          <p:cNvSpPr txBox="1"/>
          <p:nvPr/>
        </p:nvSpPr>
        <p:spPr>
          <a:xfrm>
            <a:off x="5670975" y="4277025"/>
            <a:ext cx="2559600" cy="377100"/>
          </a:xfrm>
          <a:prstGeom prst="rect">
            <a:avLst/>
          </a:prstGeom>
          <a:solidFill>
            <a:srgbClr val="D7DFE5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Candidate Items’ score</a:t>
            </a:r>
            <a:r>
              <a:rPr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sz="20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p64"/>
          <p:cNvSpPr/>
          <p:nvPr/>
        </p:nvSpPr>
        <p:spPr>
          <a:xfrm>
            <a:off x="2846932" y="3605078"/>
            <a:ext cx="104267" cy="91926"/>
          </a:xfrm>
          <a:custGeom>
            <a:rect b="b" l="l" r="r" t="t"/>
            <a:pathLst>
              <a:path extrusionOk="0" h="1609" w="1825">
                <a:moveTo>
                  <a:pt x="908" y="0"/>
                </a:moveTo>
                <a:cubicBezTo>
                  <a:pt x="609" y="0"/>
                  <a:pt x="334" y="174"/>
                  <a:pt x="183" y="455"/>
                </a:cubicBezTo>
                <a:cubicBezTo>
                  <a:pt x="0" y="850"/>
                  <a:pt x="152" y="1336"/>
                  <a:pt x="578" y="1519"/>
                </a:cubicBezTo>
                <a:cubicBezTo>
                  <a:pt x="692" y="1580"/>
                  <a:pt x="813" y="1609"/>
                  <a:pt x="933" y="1609"/>
                </a:cubicBezTo>
                <a:cubicBezTo>
                  <a:pt x="1228" y="1609"/>
                  <a:pt x="1512" y="1435"/>
                  <a:pt x="1642" y="1154"/>
                </a:cubicBezTo>
                <a:cubicBezTo>
                  <a:pt x="1824" y="759"/>
                  <a:pt x="1672" y="273"/>
                  <a:pt x="1277" y="90"/>
                </a:cubicBezTo>
                <a:cubicBezTo>
                  <a:pt x="1154" y="29"/>
                  <a:pt x="1029" y="0"/>
                  <a:pt x="90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64"/>
          <p:cNvSpPr/>
          <p:nvPr/>
        </p:nvSpPr>
        <p:spPr>
          <a:xfrm>
            <a:off x="2895551" y="2958120"/>
            <a:ext cx="104267" cy="92155"/>
          </a:xfrm>
          <a:custGeom>
            <a:rect b="b" l="l" r="r" t="t"/>
            <a:pathLst>
              <a:path extrusionOk="0" h="1613" w="1825">
                <a:moveTo>
                  <a:pt x="902" y="1"/>
                </a:moveTo>
                <a:cubicBezTo>
                  <a:pt x="603" y="1"/>
                  <a:pt x="314" y="165"/>
                  <a:pt x="183" y="472"/>
                </a:cubicBezTo>
                <a:cubicBezTo>
                  <a:pt x="1" y="867"/>
                  <a:pt x="152" y="1353"/>
                  <a:pt x="548" y="1536"/>
                </a:cubicBezTo>
                <a:cubicBezTo>
                  <a:pt x="660" y="1587"/>
                  <a:pt x="779" y="1612"/>
                  <a:pt x="898" y="1612"/>
                </a:cubicBezTo>
                <a:cubicBezTo>
                  <a:pt x="1197" y="1612"/>
                  <a:pt x="1489" y="1454"/>
                  <a:pt x="1642" y="1171"/>
                </a:cubicBezTo>
                <a:cubicBezTo>
                  <a:pt x="1824" y="745"/>
                  <a:pt x="1672" y="289"/>
                  <a:pt x="1247" y="77"/>
                </a:cubicBezTo>
                <a:cubicBezTo>
                  <a:pt x="1136" y="26"/>
                  <a:pt x="1018" y="1"/>
                  <a:pt x="90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64"/>
          <p:cNvSpPr/>
          <p:nvPr/>
        </p:nvSpPr>
        <p:spPr>
          <a:xfrm>
            <a:off x="3249824" y="3371410"/>
            <a:ext cx="105981" cy="92098"/>
          </a:xfrm>
          <a:custGeom>
            <a:rect b="b" l="l" r="r" t="t"/>
            <a:pathLst>
              <a:path extrusionOk="0" h="1612" w="1855">
                <a:moveTo>
                  <a:pt x="928" y="0"/>
                </a:moveTo>
                <a:cubicBezTo>
                  <a:pt x="630" y="0"/>
                  <a:pt x="344" y="158"/>
                  <a:pt x="213" y="442"/>
                </a:cubicBezTo>
                <a:cubicBezTo>
                  <a:pt x="0" y="837"/>
                  <a:pt x="183" y="1323"/>
                  <a:pt x="578" y="1536"/>
                </a:cubicBezTo>
                <a:cubicBezTo>
                  <a:pt x="688" y="1587"/>
                  <a:pt x="806" y="1612"/>
                  <a:pt x="922" y="1612"/>
                </a:cubicBezTo>
                <a:cubicBezTo>
                  <a:pt x="1221" y="1612"/>
                  <a:pt x="1510" y="1447"/>
                  <a:pt x="1642" y="1141"/>
                </a:cubicBezTo>
                <a:cubicBezTo>
                  <a:pt x="1854" y="745"/>
                  <a:pt x="1672" y="259"/>
                  <a:pt x="1277" y="77"/>
                </a:cubicBezTo>
                <a:cubicBezTo>
                  <a:pt x="1165" y="25"/>
                  <a:pt x="1045" y="0"/>
                  <a:pt x="92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64"/>
          <p:cNvSpPr/>
          <p:nvPr/>
        </p:nvSpPr>
        <p:spPr>
          <a:xfrm flipH="1" rot="7385046">
            <a:off x="-1463170" y="869814"/>
            <a:ext cx="3561725" cy="3029602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64"/>
          <p:cNvSpPr/>
          <p:nvPr/>
        </p:nvSpPr>
        <p:spPr>
          <a:xfrm flipH="1" rot="-5400000">
            <a:off x="6358600" y="2169583"/>
            <a:ext cx="4913539" cy="3022943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64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00" name="Google Shape;1600;p6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Loss Function</a:t>
            </a:r>
            <a:endParaRPr sz="3600"/>
          </a:p>
        </p:txBody>
      </p:sp>
      <p:pic>
        <p:nvPicPr>
          <p:cNvPr id="1601" name="Google Shape;1601;p64"/>
          <p:cNvPicPr preferRelativeResize="0"/>
          <p:nvPr/>
        </p:nvPicPr>
        <p:blipFill rotWithShape="1">
          <a:blip r:embed="rId3">
            <a:alphaModFix/>
          </a:blip>
          <a:srcRect b="0" l="-2448" r="0" t="0"/>
          <a:stretch/>
        </p:blipFill>
        <p:spPr>
          <a:xfrm>
            <a:off x="1096349" y="2406351"/>
            <a:ext cx="3276194" cy="8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2" name="Google Shape;160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902" y="1694225"/>
            <a:ext cx="2873088" cy="83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3" name="Google Shape;1603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36974" y="1789227"/>
            <a:ext cx="3809352" cy="836475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04" name="Google Shape;1604;p64"/>
          <p:cNvSpPr txBox="1"/>
          <p:nvPr/>
        </p:nvSpPr>
        <p:spPr>
          <a:xfrm>
            <a:off x="4883900" y="2767700"/>
            <a:ext cx="3115500" cy="4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anjari"/>
                <a:ea typeface="Manjari"/>
                <a:cs typeface="Manjari"/>
                <a:sym typeface="Manjari"/>
              </a:rPr>
              <a:t>This paper use TOP1 loss</a:t>
            </a:r>
            <a:endParaRPr sz="2000"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605" name="Google Shape;1605;p64"/>
          <p:cNvSpPr txBox="1"/>
          <p:nvPr/>
        </p:nvSpPr>
        <p:spPr>
          <a:xfrm>
            <a:off x="3135450" y="3539888"/>
            <a:ext cx="2873100" cy="738900"/>
          </a:xfrm>
          <a:prstGeom prst="rect">
            <a:avLst/>
          </a:prstGeom>
          <a:solidFill>
            <a:srgbClr val="E1E7E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r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i : 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positive sample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 score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r</a:t>
            </a:r>
            <a:r>
              <a:rPr lang="en" sz="1800">
                <a:latin typeface="Manjari"/>
                <a:ea typeface="Manjari"/>
                <a:cs typeface="Manjari"/>
                <a:sym typeface="Manjari"/>
              </a:rPr>
              <a:t>j : negative sample score</a:t>
            </a:r>
            <a:endParaRPr sz="1800"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6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sp>
        <p:nvSpPr>
          <p:cNvPr id="1611" name="Google Shape;1611;p65">
            <a:hlinkClick/>
          </p:cNvPr>
          <p:cNvSpPr txBox="1"/>
          <p:nvPr>
            <p:ph idx="3" type="subTitle"/>
          </p:nvPr>
        </p:nvSpPr>
        <p:spPr>
          <a:xfrm>
            <a:off x="2145536" y="17599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Introduction</a:t>
            </a:r>
            <a:endParaRPr sz="2700"/>
          </a:p>
        </p:txBody>
      </p:sp>
      <p:sp>
        <p:nvSpPr>
          <p:cNvPr id="1612" name="Google Shape;1612;p65">
            <a:hlinkClick/>
          </p:cNvPr>
          <p:cNvSpPr txBox="1"/>
          <p:nvPr>
            <p:ph idx="4" type="subTitle"/>
          </p:nvPr>
        </p:nvSpPr>
        <p:spPr>
          <a:xfrm>
            <a:off x="5324021" y="17599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accent3"/>
                </a:solidFill>
              </a:rPr>
              <a:t>Experiment</a:t>
            </a:r>
            <a:endParaRPr sz="2700"/>
          </a:p>
        </p:txBody>
      </p:sp>
      <p:sp>
        <p:nvSpPr>
          <p:cNvPr id="1613" name="Google Shape;1613;p65">
            <a:hlinkClick/>
          </p:cNvPr>
          <p:cNvSpPr txBox="1"/>
          <p:nvPr>
            <p:ph idx="5" type="subTitle"/>
          </p:nvPr>
        </p:nvSpPr>
        <p:spPr>
          <a:xfrm>
            <a:off x="2145536" y="33177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Method</a:t>
            </a:r>
            <a:endParaRPr sz="2700">
              <a:solidFill>
                <a:schemeClr val="accent3"/>
              </a:solidFill>
            </a:endParaRPr>
          </a:p>
        </p:txBody>
      </p:sp>
      <p:sp>
        <p:nvSpPr>
          <p:cNvPr id="1614" name="Google Shape;1614;p65">
            <a:hlinkClick/>
          </p:cNvPr>
          <p:cNvSpPr txBox="1"/>
          <p:nvPr>
            <p:ph idx="6" type="subTitle"/>
          </p:nvPr>
        </p:nvSpPr>
        <p:spPr>
          <a:xfrm>
            <a:off x="5324021" y="33177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Conclusion</a:t>
            </a:r>
            <a:endParaRPr sz="2700"/>
          </a:p>
        </p:txBody>
      </p:sp>
      <p:sp>
        <p:nvSpPr>
          <p:cNvPr id="1615" name="Google Shape;1615;p65">
            <a:hlinkClick/>
          </p:cNvPr>
          <p:cNvSpPr txBox="1"/>
          <p:nvPr>
            <p:ph idx="9" type="title"/>
          </p:nvPr>
        </p:nvSpPr>
        <p:spPr>
          <a:xfrm>
            <a:off x="1388488" y="1759925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01</a:t>
            </a:r>
            <a:endParaRPr sz="3100"/>
          </a:p>
        </p:txBody>
      </p:sp>
      <p:sp>
        <p:nvSpPr>
          <p:cNvPr id="1616" name="Google Shape;1616;p65">
            <a:hlinkClick/>
          </p:cNvPr>
          <p:cNvSpPr txBox="1"/>
          <p:nvPr>
            <p:ph idx="13" type="title"/>
          </p:nvPr>
        </p:nvSpPr>
        <p:spPr>
          <a:xfrm>
            <a:off x="4576989" y="1759925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03</a:t>
            </a:r>
            <a:endParaRPr sz="3100"/>
          </a:p>
        </p:txBody>
      </p:sp>
      <p:sp>
        <p:nvSpPr>
          <p:cNvPr id="1617" name="Google Shape;1617;p65">
            <a:hlinkClick/>
          </p:cNvPr>
          <p:cNvSpPr txBox="1"/>
          <p:nvPr>
            <p:ph idx="14" type="title"/>
          </p:nvPr>
        </p:nvSpPr>
        <p:spPr>
          <a:xfrm>
            <a:off x="1388487" y="3317714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02</a:t>
            </a:r>
            <a:endParaRPr sz="3100"/>
          </a:p>
        </p:txBody>
      </p:sp>
      <p:sp>
        <p:nvSpPr>
          <p:cNvPr id="1618" name="Google Shape;1618;p65">
            <a:hlinkClick/>
          </p:cNvPr>
          <p:cNvSpPr txBox="1"/>
          <p:nvPr>
            <p:ph idx="15" type="title"/>
          </p:nvPr>
        </p:nvSpPr>
        <p:spPr>
          <a:xfrm>
            <a:off x="4576990" y="3317714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04</a:t>
            </a:r>
            <a:endParaRPr sz="3100"/>
          </a:p>
        </p:txBody>
      </p:sp>
      <p:sp>
        <p:nvSpPr>
          <p:cNvPr id="1619" name="Google Shape;1619;p65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p66"/>
          <p:cNvSpPr/>
          <p:nvPr/>
        </p:nvSpPr>
        <p:spPr>
          <a:xfrm rot="3000392">
            <a:off x="-2523829" y="1793396"/>
            <a:ext cx="4913563" cy="3022958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66"/>
          <p:cNvSpPr/>
          <p:nvPr/>
        </p:nvSpPr>
        <p:spPr>
          <a:xfrm>
            <a:off x="1912659" y="4138364"/>
            <a:ext cx="93812" cy="92098"/>
          </a:xfrm>
          <a:custGeom>
            <a:rect b="b" l="l" r="r" t="t"/>
            <a:pathLst>
              <a:path extrusionOk="0" h="1612" w="1642">
                <a:moveTo>
                  <a:pt x="821" y="1"/>
                </a:moveTo>
                <a:cubicBezTo>
                  <a:pt x="365" y="1"/>
                  <a:pt x="1" y="335"/>
                  <a:pt x="1" y="791"/>
                </a:cubicBezTo>
                <a:cubicBezTo>
                  <a:pt x="1" y="1247"/>
                  <a:pt x="365" y="1612"/>
                  <a:pt x="821" y="1612"/>
                </a:cubicBezTo>
                <a:cubicBezTo>
                  <a:pt x="1277" y="1612"/>
                  <a:pt x="1642" y="1247"/>
                  <a:pt x="1642" y="791"/>
                </a:cubicBezTo>
                <a:cubicBezTo>
                  <a:pt x="1642" y="335"/>
                  <a:pt x="1277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66"/>
          <p:cNvSpPr/>
          <p:nvPr/>
        </p:nvSpPr>
        <p:spPr>
          <a:xfrm>
            <a:off x="1952594" y="3593214"/>
            <a:ext cx="105981" cy="91926"/>
          </a:xfrm>
          <a:custGeom>
            <a:rect b="b" l="l" r="r" t="t"/>
            <a:pathLst>
              <a:path extrusionOk="0" h="1609" w="1855">
                <a:moveTo>
                  <a:pt x="922" y="0"/>
                </a:moveTo>
                <a:cubicBezTo>
                  <a:pt x="627" y="0"/>
                  <a:pt x="343" y="174"/>
                  <a:pt x="213" y="455"/>
                </a:cubicBezTo>
                <a:cubicBezTo>
                  <a:pt x="1" y="850"/>
                  <a:pt x="183" y="1336"/>
                  <a:pt x="578" y="1519"/>
                </a:cubicBezTo>
                <a:cubicBezTo>
                  <a:pt x="692" y="1580"/>
                  <a:pt x="814" y="1608"/>
                  <a:pt x="933" y="1608"/>
                </a:cubicBezTo>
                <a:cubicBezTo>
                  <a:pt x="1229" y="1608"/>
                  <a:pt x="1512" y="1435"/>
                  <a:pt x="1642" y="1154"/>
                </a:cubicBezTo>
                <a:cubicBezTo>
                  <a:pt x="1855" y="759"/>
                  <a:pt x="1672" y="272"/>
                  <a:pt x="1277" y="90"/>
                </a:cubicBezTo>
                <a:cubicBezTo>
                  <a:pt x="1163" y="29"/>
                  <a:pt x="1042" y="0"/>
                  <a:pt x="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66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28" name="Google Shape;1628;p66"/>
          <p:cNvPicPr preferRelativeResize="0"/>
          <p:nvPr/>
        </p:nvPicPr>
        <p:blipFill rotWithShape="1">
          <a:blip r:embed="rId3">
            <a:alphaModFix/>
          </a:blip>
          <a:srcRect b="8454" l="0" r="2324" t="4920"/>
          <a:stretch/>
        </p:blipFill>
        <p:spPr>
          <a:xfrm>
            <a:off x="1810500" y="1937875"/>
            <a:ext cx="5523000" cy="2267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9" name="Google Shape;1629;p66"/>
          <p:cNvSpPr txBox="1"/>
          <p:nvPr>
            <p:ph type="title"/>
          </p:nvPr>
        </p:nvSpPr>
        <p:spPr>
          <a:xfrm>
            <a:off x="713250" y="672950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Dataset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6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Result</a:t>
            </a:r>
            <a:endParaRPr sz="3600"/>
          </a:p>
        </p:txBody>
      </p:sp>
      <p:sp>
        <p:nvSpPr>
          <p:cNvPr id="1635" name="Google Shape;1635;p67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6" name="Google Shape;163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0" y="1878975"/>
            <a:ext cx="8775026" cy="13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7" name="Google Shape;1637;p67"/>
          <p:cNvSpPr/>
          <p:nvPr/>
        </p:nvSpPr>
        <p:spPr>
          <a:xfrm rot="370516">
            <a:off x="-1172887" y="2946632"/>
            <a:ext cx="3561649" cy="3029538"/>
          </a:xfrm>
          <a:custGeom>
            <a:rect b="b" l="l" r="r" t="t"/>
            <a:pathLst>
              <a:path extrusionOk="0" h="52038" w="61178">
                <a:moveTo>
                  <a:pt x="4170" y="12043"/>
                </a:moveTo>
                <a:cubicBezTo>
                  <a:pt x="7339" y="7239"/>
                  <a:pt x="14177" y="1"/>
                  <a:pt x="24184" y="5571"/>
                </a:cubicBezTo>
                <a:cubicBezTo>
                  <a:pt x="34191" y="11142"/>
                  <a:pt x="29988" y="17146"/>
                  <a:pt x="34024" y="21249"/>
                </a:cubicBezTo>
                <a:cubicBezTo>
                  <a:pt x="38061" y="25319"/>
                  <a:pt x="43198" y="25586"/>
                  <a:pt x="51103" y="27253"/>
                </a:cubicBezTo>
                <a:cubicBezTo>
                  <a:pt x="58976" y="28921"/>
                  <a:pt x="61177" y="36093"/>
                  <a:pt x="54472" y="41664"/>
                </a:cubicBezTo>
                <a:cubicBezTo>
                  <a:pt x="47801" y="47268"/>
                  <a:pt x="33758" y="52038"/>
                  <a:pt x="26819" y="46467"/>
                </a:cubicBezTo>
                <a:cubicBezTo>
                  <a:pt x="19848" y="40930"/>
                  <a:pt x="11108" y="34826"/>
                  <a:pt x="5537" y="31590"/>
                </a:cubicBezTo>
                <a:cubicBezTo>
                  <a:pt x="0" y="28388"/>
                  <a:pt x="967" y="16879"/>
                  <a:pt x="4170" y="1204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8" name="Google Shape;1638;p67"/>
          <p:cNvSpPr/>
          <p:nvPr/>
        </p:nvSpPr>
        <p:spPr>
          <a:xfrm rot="-5400000">
            <a:off x="4030725" y="872550"/>
            <a:ext cx="151200" cy="2038200"/>
          </a:xfrm>
          <a:prstGeom prst="rightBrace">
            <a:avLst>
              <a:gd fmla="val 50000" name="adj1"/>
              <a:gd fmla="val 49759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9" name="Google Shape;1639;p67"/>
          <p:cNvSpPr txBox="1"/>
          <p:nvPr/>
        </p:nvSpPr>
        <p:spPr>
          <a:xfrm>
            <a:off x="3421675" y="1479963"/>
            <a:ext cx="134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Manjari"/>
                <a:ea typeface="Manjari"/>
                <a:cs typeface="Manjari"/>
                <a:sym typeface="Manjari"/>
              </a:rPr>
              <a:t>Traditional</a:t>
            </a:r>
            <a:endParaRPr b="1" sz="1600">
              <a:solidFill>
                <a:schemeClr val="dk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640" name="Google Shape;1640;p67"/>
          <p:cNvSpPr/>
          <p:nvPr/>
        </p:nvSpPr>
        <p:spPr>
          <a:xfrm rot="-5400000">
            <a:off x="6198300" y="777300"/>
            <a:ext cx="151200" cy="2228700"/>
          </a:xfrm>
          <a:prstGeom prst="rightBrace">
            <a:avLst>
              <a:gd fmla="val 50000" name="adj1"/>
              <a:gd fmla="val 49759" name="adj2"/>
            </a:avLst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1" name="Google Shape;1641;p67"/>
          <p:cNvSpPr txBox="1"/>
          <p:nvPr/>
        </p:nvSpPr>
        <p:spPr>
          <a:xfrm>
            <a:off x="5599800" y="1479975"/>
            <a:ext cx="1348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rPr>
              <a:t>RNN based</a:t>
            </a:r>
            <a:endParaRPr b="1" sz="16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642" name="Google Shape;1642;p67"/>
          <p:cNvSpPr/>
          <p:nvPr/>
        </p:nvSpPr>
        <p:spPr>
          <a:xfrm rot="-5400000">
            <a:off x="8082925" y="1177500"/>
            <a:ext cx="151200" cy="1428300"/>
          </a:xfrm>
          <a:prstGeom prst="rightBrace">
            <a:avLst>
              <a:gd fmla="val 50000" name="adj1"/>
              <a:gd fmla="val 49759" name="adj2"/>
            </a:avLst>
          </a:prstGeom>
          <a:noFill/>
          <a:ln cap="flat" cmpd="sng" w="19050">
            <a:solidFill>
              <a:srgbClr val="80686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67"/>
          <p:cNvSpPr txBox="1"/>
          <p:nvPr/>
        </p:nvSpPr>
        <p:spPr>
          <a:xfrm>
            <a:off x="7263775" y="1479975"/>
            <a:ext cx="1789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806860"/>
                </a:solidFill>
                <a:latin typeface="Manjari"/>
                <a:ea typeface="Manjari"/>
                <a:cs typeface="Manjari"/>
                <a:sym typeface="Manjari"/>
              </a:rPr>
              <a:t>Attention based</a:t>
            </a:r>
            <a:endParaRPr b="1" sz="1600">
              <a:solidFill>
                <a:srgbClr val="806860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644" name="Google Shape;1644;p67"/>
          <p:cNvSpPr/>
          <p:nvPr/>
        </p:nvSpPr>
        <p:spPr>
          <a:xfrm>
            <a:off x="2380375" y="2006575"/>
            <a:ext cx="706800" cy="1091400"/>
          </a:xfrm>
          <a:prstGeom prst="rect">
            <a:avLst/>
          </a:prstGeom>
          <a:noFill/>
          <a:ln cap="flat" cmpd="sng" w="19050">
            <a:solidFill>
              <a:srgbClr val="EC3A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68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50" name="Google Shape;1650;p68"/>
          <p:cNvPicPr preferRelativeResize="0"/>
          <p:nvPr/>
        </p:nvPicPr>
        <p:blipFill rotWithShape="1">
          <a:blip r:embed="rId3">
            <a:alphaModFix/>
          </a:blip>
          <a:srcRect b="48282" l="0" r="0" t="0"/>
          <a:stretch/>
        </p:blipFill>
        <p:spPr>
          <a:xfrm>
            <a:off x="530975" y="1435525"/>
            <a:ext cx="4416400" cy="28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1" name="Google Shape;1651;p68"/>
          <p:cNvSpPr/>
          <p:nvPr/>
        </p:nvSpPr>
        <p:spPr>
          <a:xfrm rot="9898692">
            <a:off x="-2581181" y="-293634"/>
            <a:ext cx="4913554" cy="302295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2" name="Google Shape;1652;p6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Result</a:t>
            </a:r>
            <a:endParaRPr sz="3600"/>
          </a:p>
        </p:txBody>
      </p:sp>
      <p:grpSp>
        <p:nvGrpSpPr>
          <p:cNvPr id="1653" name="Google Shape;1653;p68"/>
          <p:cNvGrpSpPr/>
          <p:nvPr/>
        </p:nvGrpSpPr>
        <p:grpSpPr>
          <a:xfrm>
            <a:off x="4818650" y="1215450"/>
            <a:ext cx="4227651" cy="3365120"/>
            <a:chOff x="4997841" y="1310740"/>
            <a:chExt cx="3213233" cy="2458985"/>
          </a:xfrm>
        </p:grpSpPr>
        <p:pic>
          <p:nvPicPr>
            <p:cNvPr id="1654" name="Google Shape;1654;p68"/>
            <p:cNvPicPr preferRelativeResize="0"/>
            <p:nvPr/>
          </p:nvPicPr>
          <p:blipFill rotWithShape="1">
            <a:blip r:embed="rId3">
              <a:alphaModFix/>
            </a:blip>
            <a:srcRect b="0" l="0" r="0" t="51368"/>
            <a:stretch/>
          </p:blipFill>
          <p:spPr>
            <a:xfrm>
              <a:off x="4997850" y="1786100"/>
              <a:ext cx="3213225" cy="1983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5" name="Google Shape;1655;p68"/>
            <p:cNvPicPr preferRelativeResize="0"/>
            <p:nvPr/>
          </p:nvPicPr>
          <p:blipFill rotWithShape="1">
            <a:blip r:embed="rId3">
              <a:alphaModFix/>
            </a:blip>
            <a:srcRect b="88921" l="0" r="0" t="0"/>
            <a:stretch/>
          </p:blipFill>
          <p:spPr>
            <a:xfrm>
              <a:off x="4997841" y="1310740"/>
              <a:ext cx="3213232" cy="4519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56" name="Google Shape;1656;p68"/>
          <p:cNvSpPr/>
          <p:nvPr/>
        </p:nvSpPr>
        <p:spPr>
          <a:xfrm>
            <a:off x="2260100" y="3954900"/>
            <a:ext cx="2409300" cy="351900"/>
          </a:xfrm>
          <a:prstGeom prst="rect">
            <a:avLst/>
          </a:prstGeom>
          <a:noFill/>
          <a:ln cap="flat" cmpd="sng" w="19050">
            <a:solidFill>
              <a:srgbClr val="EC3A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68"/>
          <p:cNvSpPr/>
          <p:nvPr/>
        </p:nvSpPr>
        <p:spPr>
          <a:xfrm>
            <a:off x="5709500" y="3887975"/>
            <a:ext cx="3098700" cy="576300"/>
          </a:xfrm>
          <a:prstGeom prst="rect">
            <a:avLst/>
          </a:prstGeom>
          <a:noFill/>
          <a:ln cap="flat" cmpd="sng" w="19050">
            <a:solidFill>
              <a:srgbClr val="EC3A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2" name="Google Shape;1662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344150"/>
            <a:ext cx="883920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Google Shape;1663;p69"/>
          <p:cNvSpPr/>
          <p:nvPr/>
        </p:nvSpPr>
        <p:spPr>
          <a:xfrm>
            <a:off x="1912659" y="4138364"/>
            <a:ext cx="93812" cy="92098"/>
          </a:xfrm>
          <a:custGeom>
            <a:rect b="b" l="l" r="r" t="t"/>
            <a:pathLst>
              <a:path extrusionOk="0" h="1612" w="1642">
                <a:moveTo>
                  <a:pt x="821" y="1"/>
                </a:moveTo>
                <a:cubicBezTo>
                  <a:pt x="365" y="1"/>
                  <a:pt x="1" y="335"/>
                  <a:pt x="1" y="791"/>
                </a:cubicBezTo>
                <a:cubicBezTo>
                  <a:pt x="1" y="1247"/>
                  <a:pt x="365" y="1612"/>
                  <a:pt x="821" y="1612"/>
                </a:cubicBezTo>
                <a:cubicBezTo>
                  <a:pt x="1277" y="1612"/>
                  <a:pt x="1642" y="1247"/>
                  <a:pt x="1642" y="791"/>
                </a:cubicBezTo>
                <a:cubicBezTo>
                  <a:pt x="1642" y="335"/>
                  <a:pt x="1277" y="1"/>
                  <a:pt x="82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69"/>
          <p:cNvSpPr/>
          <p:nvPr/>
        </p:nvSpPr>
        <p:spPr>
          <a:xfrm>
            <a:off x="1952594" y="3593214"/>
            <a:ext cx="105981" cy="91926"/>
          </a:xfrm>
          <a:custGeom>
            <a:rect b="b" l="l" r="r" t="t"/>
            <a:pathLst>
              <a:path extrusionOk="0" h="1609" w="1855">
                <a:moveTo>
                  <a:pt x="922" y="0"/>
                </a:moveTo>
                <a:cubicBezTo>
                  <a:pt x="627" y="0"/>
                  <a:pt x="343" y="174"/>
                  <a:pt x="213" y="455"/>
                </a:cubicBezTo>
                <a:cubicBezTo>
                  <a:pt x="1" y="850"/>
                  <a:pt x="183" y="1336"/>
                  <a:pt x="578" y="1519"/>
                </a:cubicBezTo>
                <a:cubicBezTo>
                  <a:pt x="692" y="1580"/>
                  <a:pt x="814" y="1608"/>
                  <a:pt x="933" y="1608"/>
                </a:cubicBezTo>
                <a:cubicBezTo>
                  <a:pt x="1229" y="1608"/>
                  <a:pt x="1512" y="1435"/>
                  <a:pt x="1642" y="1154"/>
                </a:cubicBezTo>
                <a:cubicBezTo>
                  <a:pt x="1855" y="759"/>
                  <a:pt x="1672" y="272"/>
                  <a:pt x="1277" y="90"/>
                </a:cubicBezTo>
                <a:cubicBezTo>
                  <a:pt x="1163" y="29"/>
                  <a:pt x="1042" y="0"/>
                  <a:pt x="9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69"/>
          <p:cNvSpPr/>
          <p:nvPr/>
        </p:nvSpPr>
        <p:spPr>
          <a:xfrm rot="3369077">
            <a:off x="-1567160" y="3498016"/>
            <a:ext cx="4913569" cy="3022962"/>
          </a:xfrm>
          <a:custGeom>
            <a:rect b="b" l="l" r="r" t="t"/>
            <a:pathLst>
              <a:path extrusionOk="0" h="36694" w="59643">
                <a:moveTo>
                  <a:pt x="6271" y="15779"/>
                </a:moveTo>
                <a:cubicBezTo>
                  <a:pt x="9374" y="14178"/>
                  <a:pt x="17513" y="18347"/>
                  <a:pt x="23150" y="11676"/>
                </a:cubicBezTo>
                <a:cubicBezTo>
                  <a:pt x="28787" y="5004"/>
                  <a:pt x="30455" y="1"/>
                  <a:pt x="37327" y="2302"/>
                </a:cubicBezTo>
                <a:cubicBezTo>
                  <a:pt x="44198" y="4571"/>
                  <a:pt x="43064" y="13410"/>
                  <a:pt x="47601" y="15779"/>
                </a:cubicBezTo>
                <a:cubicBezTo>
                  <a:pt x="52104" y="18147"/>
                  <a:pt x="59643" y="31690"/>
                  <a:pt x="43364" y="34192"/>
                </a:cubicBezTo>
                <a:cubicBezTo>
                  <a:pt x="27120" y="36694"/>
                  <a:pt x="10441" y="33158"/>
                  <a:pt x="5204" y="27520"/>
                </a:cubicBezTo>
                <a:cubicBezTo>
                  <a:pt x="0" y="21883"/>
                  <a:pt x="3136" y="17380"/>
                  <a:pt x="6271" y="1577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6" name="Google Shape;1666;p69"/>
          <p:cNvSpPr/>
          <p:nvPr/>
        </p:nvSpPr>
        <p:spPr>
          <a:xfrm>
            <a:off x="7685325" y="-933050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69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68" name="Google Shape;1668;p69"/>
          <p:cNvSpPr/>
          <p:nvPr/>
        </p:nvSpPr>
        <p:spPr>
          <a:xfrm>
            <a:off x="2235250" y="2127200"/>
            <a:ext cx="337200" cy="469800"/>
          </a:xfrm>
          <a:prstGeom prst="rect">
            <a:avLst/>
          </a:prstGeom>
          <a:noFill/>
          <a:ln cap="flat" cmpd="sng" w="19050">
            <a:solidFill>
              <a:srgbClr val="EC3A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69"/>
          <p:cNvSpPr/>
          <p:nvPr/>
        </p:nvSpPr>
        <p:spPr>
          <a:xfrm>
            <a:off x="5196100" y="2030850"/>
            <a:ext cx="337200" cy="541500"/>
          </a:xfrm>
          <a:prstGeom prst="rect">
            <a:avLst/>
          </a:prstGeom>
          <a:noFill/>
          <a:ln cap="flat" cmpd="sng" w="19050">
            <a:solidFill>
              <a:srgbClr val="EC3A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69"/>
          <p:cNvSpPr/>
          <p:nvPr/>
        </p:nvSpPr>
        <p:spPr>
          <a:xfrm>
            <a:off x="7178025" y="1657400"/>
            <a:ext cx="337200" cy="915000"/>
          </a:xfrm>
          <a:prstGeom prst="rect">
            <a:avLst/>
          </a:prstGeom>
          <a:noFill/>
          <a:ln cap="flat" cmpd="sng" w="19050">
            <a:solidFill>
              <a:srgbClr val="EC3A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1" name="Google Shape;1671;p6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Result</a:t>
            </a:r>
            <a:endParaRPr sz="3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5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7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sp>
        <p:nvSpPr>
          <p:cNvPr id="1677" name="Google Shape;1677;p70">
            <a:hlinkClick/>
          </p:cNvPr>
          <p:cNvSpPr txBox="1"/>
          <p:nvPr>
            <p:ph idx="3" type="subTitle"/>
          </p:nvPr>
        </p:nvSpPr>
        <p:spPr>
          <a:xfrm>
            <a:off x="2145536" y="17599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Introduction</a:t>
            </a:r>
            <a:endParaRPr sz="2700"/>
          </a:p>
        </p:txBody>
      </p:sp>
      <p:sp>
        <p:nvSpPr>
          <p:cNvPr id="1678" name="Google Shape;1678;p70">
            <a:hlinkClick/>
          </p:cNvPr>
          <p:cNvSpPr txBox="1"/>
          <p:nvPr>
            <p:ph idx="4" type="subTitle"/>
          </p:nvPr>
        </p:nvSpPr>
        <p:spPr>
          <a:xfrm>
            <a:off x="5324021" y="17599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Experiment</a:t>
            </a:r>
            <a:endParaRPr sz="2700"/>
          </a:p>
        </p:txBody>
      </p:sp>
      <p:sp>
        <p:nvSpPr>
          <p:cNvPr id="1679" name="Google Shape;1679;p70">
            <a:hlinkClick/>
          </p:cNvPr>
          <p:cNvSpPr txBox="1"/>
          <p:nvPr>
            <p:ph idx="5" type="subTitle"/>
          </p:nvPr>
        </p:nvSpPr>
        <p:spPr>
          <a:xfrm>
            <a:off x="2145536" y="33177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Method</a:t>
            </a:r>
            <a:endParaRPr sz="2700">
              <a:solidFill>
                <a:schemeClr val="accent3"/>
              </a:solidFill>
            </a:endParaRPr>
          </a:p>
        </p:txBody>
      </p:sp>
      <p:sp>
        <p:nvSpPr>
          <p:cNvPr id="1680" name="Google Shape;1680;p70">
            <a:hlinkClick/>
          </p:cNvPr>
          <p:cNvSpPr txBox="1"/>
          <p:nvPr>
            <p:ph idx="6" type="subTitle"/>
          </p:nvPr>
        </p:nvSpPr>
        <p:spPr>
          <a:xfrm>
            <a:off x="5324021" y="33177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accent3"/>
                </a:solidFill>
              </a:rPr>
              <a:t>Conclusion</a:t>
            </a:r>
            <a:endParaRPr sz="2700"/>
          </a:p>
        </p:txBody>
      </p:sp>
      <p:sp>
        <p:nvSpPr>
          <p:cNvPr id="1681" name="Google Shape;1681;p70">
            <a:hlinkClick/>
          </p:cNvPr>
          <p:cNvSpPr txBox="1"/>
          <p:nvPr>
            <p:ph idx="9" type="title"/>
          </p:nvPr>
        </p:nvSpPr>
        <p:spPr>
          <a:xfrm>
            <a:off x="1388488" y="1759925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01</a:t>
            </a:r>
            <a:endParaRPr sz="3100"/>
          </a:p>
        </p:txBody>
      </p:sp>
      <p:sp>
        <p:nvSpPr>
          <p:cNvPr id="1682" name="Google Shape;1682;p70">
            <a:hlinkClick/>
          </p:cNvPr>
          <p:cNvSpPr txBox="1"/>
          <p:nvPr>
            <p:ph idx="13" type="title"/>
          </p:nvPr>
        </p:nvSpPr>
        <p:spPr>
          <a:xfrm>
            <a:off x="4576989" y="1759925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03</a:t>
            </a:r>
            <a:endParaRPr sz="3100"/>
          </a:p>
        </p:txBody>
      </p:sp>
      <p:sp>
        <p:nvSpPr>
          <p:cNvPr id="1683" name="Google Shape;1683;p70">
            <a:hlinkClick/>
          </p:cNvPr>
          <p:cNvSpPr txBox="1"/>
          <p:nvPr>
            <p:ph idx="14" type="title"/>
          </p:nvPr>
        </p:nvSpPr>
        <p:spPr>
          <a:xfrm>
            <a:off x="1388487" y="3317714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02</a:t>
            </a:r>
            <a:endParaRPr sz="3100"/>
          </a:p>
        </p:txBody>
      </p:sp>
      <p:sp>
        <p:nvSpPr>
          <p:cNvPr id="1684" name="Google Shape;1684;p70">
            <a:hlinkClick/>
          </p:cNvPr>
          <p:cNvSpPr txBox="1"/>
          <p:nvPr>
            <p:ph idx="15" type="title"/>
          </p:nvPr>
        </p:nvSpPr>
        <p:spPr>
          <a:xfrm>
            <a:off x="4576990" y="3317714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04</a:t>
            </a:r>
            <a:endParaRPr sz="3100"/>
          </a:p>
        </p:txBody>
      </p:sp>
      <p:sp>
        <p:nvSpPr>
          <p:cNvPr id="1685" name="Google Shape;1685;p70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53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sp>
        <p:nvSpPr>
          <p:cNvPr id="1373" name="Google Shape;1373;p53">
            <a:hlinkClick/>
          </p:cNvPr>
          <p:cNvSpPr txBox="1"/>
          <p:nvPr>
            <p:ph idx="3" type="subTitle"/>
          </p:nvPr>
        </p:nvSpPr>
        <p:spPr>
          <a:xfrm>
            <a:off x="2145536" y="17599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Introduction</a:t>
            </a:r>
            <a:endParaRPr sz="2700"/>
          </a:p>
        </p:txBody>
      </p:sp>
      <p:sp>
        <p:nvSpPr>
          <p:cNvPr id="1374" name="Google Shape;1374;p53">
            <a:hlinkClick/>
          </p:cNvPr>
          <p:cNvSpPr txBox="1"/>
          <p:nvPr>
            <p:ph idx="4" type="subTitle"/>
          </p:nvPr>
        </p:nvSpPr>
        <p:spPr>
          <a:xfrm>
            <a:off x="5324021" y="17599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Experiment</a:t>
            </a:r>
            <a:endParaRPr sz="2700"/>
          </a:p>
        </p:txBody>
      </p:sp>
      <p:sp>
        <p:nvSpPr>
          <p:cNvPr id="1375" name="Google Shape;1375;p53">
            <a:hlinkClick/>
          </p:cNvPr>
          <p:cNvSpPr txBox="1"/>
          <p:nvPr>
            <p:ph idx="5" type="subTitle"/>
          </p:nvPr>
        </p:nvSpPr>
        <p:spPr>
          <a:xfrm>
            <a:off x="2145536" y="33177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Method</a:t>
            </a:r>
            <a:endParaRPr sz="2700"/>
          </a:p>
        </p:txBody>
      </p:sp>
      <p:sp>
        <p:nvSpPr>
          <p:cNvPr id="1376" name="Google Shape;1376;p53">
            <a:hlinkClick/>
          </p:cNvPr>
          <p:cNvSpPr txBox="1"/>
          <p:nvPr>
            <p:ph idx="6" type="subTitle"/>
          </p:nvPr>
        </p:nvSpPr>
        <p:spPr>
          <a:xfrm>
            <a:off x="5324021" y="33177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Conclusion</a:t>
            </a:r>
            <a:endParaRPr sz="2700"/>
          </a:p>
        </p:txBody>
      </p:sp>
      <p:sp>
        <p:nvSpPr>
          <p:cNvPr id="1377" name="Google Shape;1377;p53">
            <a:hlinkClick/>
          </p:cNvPr>
          <p:cNvSpPr txBox="1"/>
          <p:nvPr>
            <p:ph idx="9" type="title"/>
          </p:nvPr>
        </p:nvSpPr>
        <p:spPr>
          <a:xfrm>
            <a:off x="1388488" y="1759925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01</a:t>
            </a:r>
            <a:endParaRPr sz="3100"/>
          </a:p>
        </p:txBody>
      </p:sp>
      <p:sp>
        <p:nvSpPr>
          <p:cNvPr id="1378" name="Google Shape;1378;p53">
            <a:hlinkClick/>
          </p:cNvPr>
          <p:cNvSpPr txBox="1"/>
          <p:nvPr>
            <p:ph idx="13" type="title"/>
          </p:nvPr>
        </p:nvSpPr>
        <p:spPr>
          <a:xfrm>
            <a:off x="4576989" y="1759925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03</a:t>
            </a:r>
            <a:endParaRPr sz="3100"/>
          </a:p>
        </p:txBody>
      </p:sp>
      <p:sp>
        <p:nvSpPr>
          <p:cNvPr id="1379" name="Google Shape;1379;p53">
            <a:hlinkClick/>
          </p:cNvPr>
          <p:cNvSpPr txBox="1"/>
          <p:nvPr>
            <p:ph idx="14" type="title"/>
          </p:nvPr>
        </p:nvSpPr>
        <p:spPr>
          <a:xfrm>
            <a:off x="1388487" y="3317714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02</a:t>
            </a:r>
            <a:endParaRPr sz="3100"/>
          </a:p>
        </p:txBody>
      </p:sp>
      <p:sp>
        <p:nvSpPr>
          <p:cNvPr id="1380" name="Google Shape;1380;p53">
            <a:hlinkClick/>
          </p:cNvPr>
          <p:cNvSpPr txBox="1"/>
          <p:nvPr>
            <p:ph idx="15" type="title"/>
          </p:nvPr>
        </p:nvSpPr>
        <p:spPr>
          <a:xfrm>
            <a:off x="4576990" y="3317714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04</a:t>
            </a:r>
            <a:endParaRPr sz="3100"/>
          </a:p>
        </p:txBody>
      </p:sp>
      <p:sp>
        <p:nvSpPr>
          <p:cNvPr id="1381" name="Google Shape;1381;p53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9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71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1" name="Google Shape;1691;p71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Conclusion</a:t>
            </a:r>
            <a:endParaRPr sz="3600"/>
          </a:p>
        </p:txBody>
      </p:sp>
      <p:sp>
        <p:nvSpPr>
          <p:cNvPr id="1692" name="Google Shape;1692;p71"/>
          <p:cNvSpPr txBox="1"/>
          <p:nvPr/>
        </p:nvSpPr>
        <p:spPr>
          <a:xfrm>
            <a:off x="943650" y="1295325"/>
            <a:ext cx="7313400" cy="31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>
                <a:solidFill>
                  <a:srgbClr val="0C2E3A"/>
                </a:solidFill>
              </a:rPr>
              <a:t>Efficiency.</a:t>
            </a:r>
            <a:r>
              <a:rPr lang="en" sz="1700"/>
              <a:t> Compared with baseline, CTA </a:t>
            </a:r>
            <a:r>
              <a:rPr lang="en" sz="1700">
                <a:solidFill>
                  <a:srgbClr val="EC3A3B"/>
                </a:solidFill>
              </a:rPr>
              <a:t>improves recommendation quality by modeling the contextualized temporal information.</a:t>
            </a:r>
            <a:r>
              <a:rPr lang="en" sz="1700"/>
              <a:t> 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>
                <a:solidFill>
                  <a:srgbClr val="0C2E3A"/>
                </a:solidFill>
              </a:rPr>
              <a:t>Customizability.</a:t>
            </a:r>
            <a:r>
              <a:rPr lang="en" sz="1700"/>
              <a:t> α stage extract the </a:t>
            </a:r>
            <a:r>
              <a:rPr lang="en" sz="1700">
                <a:solidFill>
                  <a:srgbClr val="EC3A3B"/>
                </a:solidFill>
              </a:rPr>
              <a:t>content-based importance</a:t>
            </a:r>
            <a:r>
              <a:rPr lang="en" sz="1700"/>
              <a:t>. β stage adapt </a:t>
            </a:r>
            <a:r>
              <a:rPr lang="en" sz="1700">
                <a:solidFill>
                  <a:srgbClr val="EC3A3B"/>
                </a:solidFill>
              </a:rPr>
              <a:t>different temporal kernels</a:t>
            </a:r>
            <a:r>
              <a:rPr lang="en" sz="1700"/>
              <a:t> to encode knowledge of recommendation task. γ stage </a:t>
            </a:r>
            <a:r>
              <a:rPr lang="en" sz="1700">
                <a:solidFill>
                  <a:srgbClr val="EC3A3B"/>
                </a:solidFill>
              </a:rPr>
              <a:t>incorporate extra context information</a:t>
            </a:r>
            <a:r>
              <a:rPr lang="en" sz="1700"/>
              <a:t> from the dataset.</a:t>
            </a:r>
            <a:endParaRPr sz="1700"/>
          </a:p>
          <a:p>
            <a:pPr indent="-3365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" sz="1700">
                <a:solidFill>
                  <a:srgbClr val="0C2E3A"/>
                </a:solidFill>
              </a:rPr>
              <a:t>Interpretability.</a:t>
            </a:r>
            <a:r>
              <a:rPr lang="en" sz="1700"/>
              <a:t> Featuring three stage mechanism analysis demonstrated in experiments </a:t>
            </a:r>
            <a:r>
              <a:rPr lang="en" sz="1700">
                <a:solidFill>
                  <a:srgbClr val="EC3A3B"/>
                </a:solidFill>
              </a:rPr>
              <a:t>have a reasonable understanding on why an item is recommended.</a:t>
            </a:r>
            <a:endParaRPr>
              <a:solidFill>
                <a:srgbClr val="EC3A3B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p72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M3R</a:t>
            </a:r>
            <a:endParaRPr sz="3600"/>
          </a:p>
        </p:txBody>
      </p:sp>
      <p:sp>
        <p:nvSpPr>
          <p:cNvPr id="1698" name="Google Shape;1698;p72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99" name="Google Shape;1699;p72"/>
          <p:cNvPicPr preferRelativeResize="0"/>
          <p:nvPr/>
        </p:nvPicPr>
        <p:blipFill rotWithShape="1">
          <a:blip r:embed="rId3">
            <a:alphaModFix/>
          </a:blip>
          <a:srcRect b="0" l="9971" r="4806" t="0"/>
          <a:stretch/>
        </p:blipFill>
        <p:spPr>
          <a:xfrm>
            <a:off x="2861451" y="1064525"/>
            <a:ext cx="3421100" cy="3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4"/>
          <p:cNvSpPr txBox="1"/>
          <p:nvPr>
            <p:ph idx="2" type="subTitle"/>
          </p:nvPr>
        </p:nvSpPr>
        <p:spPr>
          <a:xfrm>
            <a:off x="2441950" y="2144975"/>
            <a:ext cx="4571400" cy="253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Problem</a:t>
            </a:r>
            <a:endParaRPr sz="2600"/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Previous Work</a:t>
            </a:r>
            <a:endParaRPr sz="2600"/>
          </a:p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Target</a:t>
            </a:r>
            <a:endParaRPr sz="2600"/>
          </a:p>
        </p:txBody>
      </p:sp>
      <p:sp>
        <p:nvSpPr>
          <p:cNvPr id="1387" name="Google Shape;1387;p54">
            <a:hlinkClick/>
          </p:cNvPr>
          <p:cNvSpPr txBox="1"/>
          <p:nvPr>
            <p:ph idx="3" type="subTitle"/>
          </p:nvPr>
        </p:nvSpPr>
        <p:spPr>
          <a:xfrm>
            <a:off x="3040198" y="1399100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Introduction</a:t>
            </a:r>
            <a:endParaRPr sz="2700"/>
          </a:p>
        </p:txBody>
      </p:sp>
      <p:sp>
        <p:nvSpPr>
          <p:cNvPr id="1388" name="Google Shape;1388;p54">
            <a:hlinkClick/>
          </p:cNvPr>
          <p:cNvSpPr txBox="1"/>
          <p:nvPr>
            <p:ph idx="9" type="title"/>
          </p:nvPr>
        </p:nvSpPr>
        <p:spPr>
          <a:xfrm>
            <a:off x="2286300" y="1399100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01</a:t>
            </a:r>
            <a:endParaRPr sz="3100"/>
          </a:p>
        </p:txBody>
      </p:sp>
      <p:sp>
        <p:nvSpPr>
          <p:cNvPr id="1389" name="Google Shape;1389;p54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sp>
        <p:nvSpPr>
          <p:cNvPr id="1390" name="Google Shape;1390;p54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55"/>
          <p:cNvSpPr/>
          <p:nvPr/>
        </p:nvSpPr>
        <p:spPr>
          <a:xfrm>
            <a:off x="1323025" y="2733350"/>
            <a:ext cx="6537000" cy="9429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6" name="Google Shape;1396;p55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Problem</a:t>
            </a:r>
            <a:endParaRPr sz="3600"/>
          </a:p>
        </p:txBody>
      </p:sp>
      <p:sp>
        <p:nvSpPr>
          <p:cNvPr id="1397" name="Google Shape;1397;p55"/>
          <p:cNvSpPr/>
          <p:nvPr/>
        </p:nvSpPr>
        <p:spPr>
          <a:xfrm>
            <a:off x="889119" y="2976856"/>
            <a:ext cx="6919" cy="10401"/>
          </a:xfrm>
          <a:custGeom>
            <a:rect b="b" l="l" r="r" t="t"/>
            <a:pathLst>
              <a:path extrusionOk="0" h="242" w="161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User (computing) - Wikipedia" id="1398" name="Google Shape;1398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9576" y="988324"/>
            <a:ext cx="1074825" cy="11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55"/>
          <p:cNvSpPr txBox="1"/>
          <p:nvPr/>
        </p:nvSpPr>
        <p:spPr>
          <a:xfrm>
            <a:off x="3554675" y="1426824"/>
            <a:ext cx="8370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User u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00" name="Google Shape;1400;p55"/>
          <p:cNvSpPr txBox="1"/>
          <p:nvPr/>
        </p:nvSpPr>
        <p:spPr>
          <a:xfrm>
            <a:off x="414932" y="3011180"/>
            <a:ext cx="7329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Item i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01" name="Google Shape;1401;p55"/>
          <p:cNvCxnSpPr/>
          <p:nvPr/>
        </p:nvCxnSpPr>
        <p:spPr>
          <a:xfrm>
            <a:off x="2292889" y="3267749"/>
            <a:ext cx="6072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2" name="Google Shape;1402;p55"/>
          <p:cNvCxnSpPr/>
          <p:nvPr/>
        </p:nvCxnSpPr>
        <p:spPr>
          <a:xfrm>
            <a:off x="3654389" y="32677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3" name="Google Shape;1403;p55"/>
          <p:cNvCxnSpPr/>
          <p:nvPr/>
        </p:nvCxnSpPr>
        <p:spPr>
          <a:xfrm>
            <a:off x="4909309" y="32677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04" name="Google Shape;1404;p55"/>
          <p:cNvCxnSpPr/>
          <p:nvPr/>
        </p:nvCxnSpPr>
        <p:spPr>
          <a:xfrm flipH="1" rot="10800000">
            <a:off x="7568600" y="3267725"/>
            <a:ext cx="838200" cy="9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405" name="Google Shape;1405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0850" y="2809550"/>
            <a:ext cx="574461" cy="7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6" name="Google Shape;1406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4350" y="2823100"/>
            <a:ext cx="6858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5700" y="2809538"/>
            <a:ext cx="427671" cy="7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8" name="Google Shape;1408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9250" y="2809550"/>
            <a:ext cx="440849" cy="73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9" name="Google Shape;1409;p55"/>
          <p:cNvCxnSpPr/>
          <p:nvPr/>
        </p:nvCxnSpPr>
        <p:spPr>
          <a:xfrm>
            <a:off x="6309884" y="32677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410" name="Google Shape;1410;p55"/>
          <p:cNvPicPr preferRelativeResize="0"/>
          <p:nvPr/>
        </p:nvPicPr>
        <p:blipFill rotWithShape="1">
          <a:blip r:embed="rId8">
            <a:alphaModFix/>
          </a:blip>
          <a:srcRect b="0" l="0" r="6611" t="8374"/>
          <a:stretch/>
        </p:blipFill>
        <p:spPr>
          <a:xfrm>
            <a:off x="6944749" y="2902350"/>
            <a:ext cx="471450" cy="65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1" name="Google Shape;1411;p55"/>
          <p:cNvPicPr preferRelativeResize="0"/>
          <p:nvPr/>
        </p:nvPicPr>
        <p:blipFill rotWithShape="1">
          <a:blip r:embed="rId9">
            <a:alphaModFix/>
          </a:blip>
          <a:srcRect b="14591" l="22909" r="5789" t="4206"/>
          <a:stretch/>
        </p:blipFill>
        <p:spPr>
          <a:xfrm>
            <a:off x="8463875" y="2855488"/>
            <a:ext cx="471450" cy="74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55"/>
          <p:cNvSpPr txBox="1"/>
          <p:nvPr/>
        </p:nvSpPr>
        <p:spPr>
          <a:xfrm>
            <a:off x="2302075" y="2159075"/>
            <a:ext cx="457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5DFD3"/>
                </a:highlight>
                <a:latin typeface="Open Sans"/>
                <a:ea typeface="Open Sans"/>
                <a:cs typeface="Open Sans"/>
                <a:sym typeface="Open Sans"/>
              </a:rPr>
              <a:t>Input: Previous L items sequence records</a:t>
            </a:r>
            <a:endParaRPr sz="1800">
              <a:highlight>
                <a:srgbClr val="F5DFD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3" name="Google Shape;1413;p55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4" name="Google Shape;1414;p55"/>
          <p:cNvSpPr txBox="1"/>
          <p:nvPr/>
        </p:nvSpPr>
        <p:spPr>
          <a:xfrm>
            <a:off x="2008113" y="3914725"/>
            <a:ext cx="3156000" cy="708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Output: 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Probability of next items user will interacts with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15" name="Google Shape;1415;p55"/>
          <p:cNvGrpSpPr/>
          <p:nvPr/>
        </p:nvGrpSpPr>
        <p:grpSpPr>
          <a:xfrm>
            <a:off x="5277300" y="3930588"/>
            <a:ext cx="1898250" cy="676275"/>
            <a:chOff x="5164100" y="4085450"/>
            <a:chExt cx="1898250" cy="676275"/>
          </a:xfrm>
        </p:grpSpPr>
        <p:pic>
          <p:nvPicPr>
            <p:cNvPr id="1416" name="Google Shape;1416;p55"/>
            <p:cNvPicPr preferRelativeResize="0"/>
            <p:nvPr/>
          </p:nvPicPr>
          <p:blipFill rotWithShape="1">
            <a:blip r:embed="rId10">
              <a:alphaModFix/>
            </a:blip>
            <a:srcRect b="0" l="0" r="0" t="11174"/>
            <a:stretch/>
          </p:blipFill>
          <p:spPr>
            <a:xfrm>
              <a:off x="6376550" y="4106702"/>
              <a:ext cx="685800" cy="628839"/>
            </a:xfrm>
            <a:prstGeom prst="rect">
              <a:avLst/>
            </a:prstGeom>
            <a:noFill/>
            <a:ln cap="flat" cmpd="sng" w="9525">
              <a:solidFill>
                <a:srgbClr val="EF6C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417" name="Google Shape;1417;p55"/>
            <p:cNvPicPr preferRelativeResize="0"/>
            <p:nvPr/>
          </p:nvPicPr>
          <p:blipFill rotWithShape="1">
            <a:blip r:embed="rId11">
              <a:alphaModFix/>
            </a:blip>
            <a:srcRect b="0" l="19253" r="12715" t="0"/>
            <a:stretch/>
          </p:blipFill>
          <p:spPr>
            <a:xfrm>
              <a:off x="5866050" y="4085450"/>
              <a:ext cx="427675" cy="676275"/>
            </a:xfrm>
            <a:prstGeom prst="rect">
              <a:avLst/>
            </a:prstGeom>
            <a:noFill/>
            <a:ln cap="flat" cmpd="sng" w="9525">
              <a:solidFill>
                <a:srgbClr val="EF6C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418" name="Google Shape;1418;p55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164100" y="4135375"/>
              <a:ext cx="619125" cy="571500"/>
            </a:xfrm>
            <a:prstGeom prst="rect">
              <a:avLst/>
            </a:prstGeom>
            <a:noFill/>
            <a:ln cap="flat" cmpd="sng" w="9525">
              <a:solidFill>
                <a:srgbClr val="EF6C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56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Previous work</a:t>
            </a:r>
            <a:endParaRPr sz="3600"/>
          </a:p>
        </p:txBody>
      </p:sp>
      <p:sp>
        <p:nvSpPr>
          <p:cNvPr id="1424" name="Google Shape;1424;p56"/>
          <p:cNvSpPr txBox="1"/>
          <p:nvPr>
            <p:ph idx="1" type="subTitle"/>
          </p:nvPr>
        </p:nvSpPr>
        <p:spPr>
          <a:xfrm>
            <a:off x="713250" y="1201275"/>
            <a:ext cx="7394700" cy="31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900"/>
              <a:t>T</a:t>
            </a:r>
            <a:r>
              <a:rPr lang="en" sz="1900"/>
              <a:t>ransitional structure among the sequential actions largely </a:t>
            </a:r>
            <a:r>
              <a:rPr lang="en" sz="1900">
                <a:solidFill>
                  <a:srgbClr val="EC3A3B"/>
                </a:solidFill>
              </a:rPr>
              <a:t>ignore temporal and context information.</a:t>
            </a:r>
            <a:endParaRPr sz="1900">
              <a:solidFill>
                <a:srgbClr val="EC3A3B"/>
              </a:solidFill>
            </a:endParaRPr>
          </a:p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900"/>
              <a:t>The </a:t>
            </a:r>
            <a:r>
              <a:rPr lang="en" sz="1900">
                <a:solidFill>
                  <a:srgbClr val="EC3A3B"/>
                </a:solidFill>
              </a:rPr>
              <a:t>more recent interactions</a:t>
            </a:r>
            <a:r>
              <a:rPr lang="en" sz="1900"/>
              <a:t> should more closely </a:t>
            </a:r>
            <a:r>
              <a:rPr lang="en" sz="1900">
                <a:solidFill>
                  <a:srgbClr val="EC3A3B"/>
                </a:solidFill>
              </a:rPr>
              <a:t>represent the user intention</a:t>
            </a:r>
            <a:r>
              <a:rPr lang="en" sz="1900"/>
              <a:t>. </a:t>
            </a:r>
            <a:endParaRPr sz="1900"/>
          </a:p>
          <a:p>
            <a:pPr indent="-3619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1900"/>
              <a:t>Since user </a:t>
            </a:r>
            <a:r>
              <a:rPr lang="en" sz="1900">
                <a:solidFill>
                  <a:srgbClr val="EC3A3B"/>
                </a:solidFill>
              </a:rPr>
              <a:t>closely examined several options</a:t>
            </a:r>
            <a:r>
              <a:rPr lang="en" sz="1900"/>
              <a:t> (much shorter time intervals in between than the average), these interaction can </a:t>
            </a:r>
            <a:r>
              <a:rPr lang="en" sz="1900">
                <a:solidFill>
                  <a:srgbClr val="EC3A3B"/>
                </a:solidFill>
              </a:rPr>
              <a:t>estimate current user preference.</a:t>
            </a:r>
            <a:r>
              <a:rPr lang="en" sz="1900"/>
              <a:t>  </a:t>
            </a:r>
            <a:endParaRPr sz="1900"/>
          </a:p>
        </p:txBody>
      </p:sp>
      <p:sp>
        <p:nvSpPr>
          <p:cNvPr id="1425" name="Google Shape;1425;p56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57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Comparison</a:t>
            </a:r>
            <a:endParaRPr sz="3600"/>
          </a:p>
        </p:txBody>
      </p:sp>
      <p:pic>
        <p:nvPicPr>
          <p:cNvPr id="1431" name="Google Shape;1431;p57"/>
          <p:cNvPicPr preferRelativeResize="0"/>
          <p:nvPr/>
        </p:nvPicPr>
        <p:blipFill rotWithShape="1">
          <a:blip r:embed="rId3">
            <a:alphaModFix/>
          </a:blip>
          <a:srcRect b="1365" l="1326" r="1868" t="1791"/>
          <a:stretch/>
        </p:blipFill>
        <p:spPr>
          <a:xfrm>
            <a:off x="1456738" y="1195675"/>
            <a:ext cx="6230525" cy="372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2" name="Google Shape;1432;p57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58"/>
          <p:cNvSpPr/>
          <p:nvPr/>
        </p:nvSpPr>
        <p:spPr>
          <a:xfrm>
            <a:off x="1323025" y="2276150"/>
            <a:ext cx="6537000" cy="24678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8" name="Google Shape;1438;p58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Target</a:t>
            </a:r>
            <a:endParaRPr sz="3600"/>
          </a:p>
        </p:txBody>
      </p:sp>
      <p:sp>
        <p:nvSpPr>
          <p:cNvPr id="1439" name="Google Shape;1439;p58"/>
          <p:cNvSpPr/>
          <p:nvPr/>
        </p:nvSpPr>
        <p:spPr>
          <a:xfrm>
            <a:off x="889119" y="2519656"/>
            <a:ext cx="6919" cy="10401"/>
          </a:xfrm>
          <a:custGeom>
            <a:rect b="b" l="l" r="r" t="t"/>
            <a:pathLst>
              <a:path extrusionOk="0" h="242" w="161">
                <a:moveTo>
                  <a:pt x="81" y="1"/>
                </a:moveTo>
                <a:lnTo>
                  <a:pt x="0" y="161"/>
                </a:lnTo>
                <a:lnTo>
                  <a:pt x="134" y="241"/>
                </a:lnTo>
                <a:cubicBezTo>
                  <a:pt x="134" y="161"/>
                  <a:pt x="134" y="108"/>
                  <a:pt x="161" y="27"/>
                </a:cubicBezTo>
                <a:lnTo>
                  <a:pt x="81" y="1"/>
                </a:lnTo>
                <a:close/>
              </a:path>
            </a:pathLst>
          </a:custGeom>
          <a:solidFill>
            <a:srgbClr val="8068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User (computing) - Wikipedia" id="1440" name="Google Shape;144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9826" y="579937"/>
            <a:ext cx="1074825" cy="11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58"/>
          <p:cNvSpPr txBox="1"/>
          <p:nvPr/>
        </p:nvSpPr>
        <p:spPr>
          <a:xfrm>
            <a:off x="414925" y="1018437"/>
            <a:ext cx="8370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User u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2" name="Google Shape;1442;p58"/>
          <p:cNvSpPr txBox="1"/>
          <p:nvPr/>
        </p:nvSpPr>
        <p:spPr>
          <a:xfrm>
            <a:off x="414932" y="2553980"/>
            <a:ext cx="7329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Item i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1443" name="Google Shape;1443;p58"/>
          <p:cNvCxnSpPr/>
          <p:nvPr/>
        </p:nvCxnSpPr>
        <p:spPr>
          <a:xfrm>
            <a:off x="2292889" y="2810549"/>
            <a:ext cx="6072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4" name="Google Shape;1444;p58"/>
          <p:cNvCxnSpPr/>
          <p:nvPr/>
        </p:nvCxnSpPr>
        <p:spPr>
          <a:xfrm>
            <a:off x="3654389" y="28105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5" name="Google Shape;1445;p58"/>
          <p:cNvCxnSpPr/>
          <p:nvPr/>
        </p:nvCxnSpPr>
        <p:spPr>
          <a:xfrm>
            <a:off x="4909309" y="28105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46" name="Google Shape;1446;p58"/>
          <p:cNvCxnSpPr/>
          <p:nvPr/>
        </p:nvCxnSpPr>
        <p:spPr>
          <a:xfrm flipH="1" rot="10800000">
            <a:off x="7568600" y="2810525"/>
            <a:ext cx="838200" cy="9600"/>
          </a:xfrm>
          <a:prstGeom prst="straightConnector1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47" name="Google Shape;1447;p58"/>
          <p:cNvSpPr txBox="1"/>
          <p:nvPr/>
        </p:nvSpPr>
        <p:spPr>
          <a:xfrm>
            <a:off x="389800" y="3320250"/>
            <a:ext cx="860700" cy="377100"/>
          </a:xfrm>
          <a:prstGeom prst="rect">
            <a:avLst/>
          </a:prstGeom>
          <a:solidFill>
            <a:srgbClr val="D6DEE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Time t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8" name="Google Shape;1448;p58"/>
          <p:cNvSpPr txBox="1"/>
          <p:nvPr/>
        </p:nvSpPr>
        <p:spPr>
          <a:xfrm>
            <a:off x="1380625" y="3267125"/>
            <a:ext cx="1074900" cy="592500"/>
          </a:xfrm>
          <a:prstGeom prst="rect">
            <a:avLst/>
          </a:prstGeom>
          <a:solidFill>
            <a:srgbClr val="F5DF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202</a:t>
            </a: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 b="0" i="0" lang="en" sz="17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/</a:t>
            </a: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r>
              <a:rPr b="0" i="0" lang="en" sz="17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/6 </a:t>
            </a:r>
            <a:endParaRPr b="0" i="0" sz="17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7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15:00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49" name="Google Shape;1449;p58"/>
          <p:cNvSpPr txBox="1"/>
          <p:nvPr/>
        </p:nvSpPr>
        <p:spPr>
          <a:xfrm>
            <a:off x="5372225" y="3267125"/>
            <a:ext cx="1074900" cy="592500"/>
          </a:xfrm>
          <a:prstGeom prst="rect">
            <a:avLst/>
          </a:prstGeom>
          <a:solidFill>
            <a:srgbClr val="F5DF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2022/3/28 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14:20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0" name="Google Shape;1450;p58"/>
          <p:cNvSpPr txBox="1"/>
          <p:nvPr/>
        </p:nvSpPr>
        <p:spPr>
          <a:xfrm>
            <a:off x="3962250" y="3267125"/>
            <a:ext cx="1123200" cy="592500"/>
          </a:xfrm>
          <a:prstGeom prst="rect">
            <a:avLst/>
          </a:prstGeom>
          <a:solidFill>
            <a:srgbClr val="F5DF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2022/3/28 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12:50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1" name="Google Shape;1451;p58"/>
          <p:cNvSpPr txBox="1"/>
          <p:nvPr/>
        </p:nvSpPr>
        <p:spPr>
          <a:xfrm>
            <a:off x="2669825" y="3267125"/>
            <a:ext cx="1074900" cy="592500"/>
          </a:xfrm>
          <a:prstGeom prst="rect">
            <a:avLst/>
          </a:prstGeom>
          <a:solidFill>
            <a:srgbClr val="F5DF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2022/3/8 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18:20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2" name="Google Shape;1452;p58"/>
          <p:cNvSpPr txBox="1"/>
          <p:nvPr/>
        </p:nvSpPr>
        <p:spPr>
          <a:xfrm>
            <a:off x="1775850" y="1767375"/>
            <a:ext cx="549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rgbClr val="F5DFD3"/>
                </a:highlight>
                <a:latin typeface="Open Sans"/>
                <a:ea typeface="Open Sans"/>
                <a:cs typeface="Open Sans"/>
                <a:sym typeface="Open Sans"/>
              </a:rPr>
              <a:t>Input: </a:t>
            </a:r>
            <a:r>
              <a:rPr lang="en" sz="1800">
                <a:highlight>
                  <a:srgbClr val="F5DFD3"/>
                </a:highlight>
                <a:latin typeface="Open Sans"/>
                <a:ea typeface="Open Sans"/>
                <a:cs typeface="Open Sans"/>
                <a:sym typeface="Open Sans"/>
              </a:rPr>
              <a:t>Previous L items &amp; time sequence records</a:t>
            </a:r>
            <a:endParaRPr sz="1800">
              <a:highlight>
                <a:srgbClr val="F5DFD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3" name="Google Shape;1453;p58"/>
          <p:cNvSpPr txBox="1"/>
          <p:nvPr/>
        </p:nvSpPr>
        <p:spPr>
          <a:xfrm>
            <a:off x="2758913" y="1814450"/>
            <a:ext cx="89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highlight>
                <a:srgbClr val="F5DFD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54" name="Google Shape;145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0850" y="2352350"/>
            <a:ext cx="574461" cy="7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5" name="Google Shape;145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34350" y="2365900"/>
            <a:ext cx="685800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35700" y="2352338"/>
            <a:ext cx="427671" cy="7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7" name="Google Shape;1457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9250" y="2352350"/>
            <a:ext cx="440849" cy="73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8" name="Google Shape;1458;p58"/>
          <p:cNvCxnSpPr/>
          <p:nvPr/>
        </p:nvCxnSpPr>
        <p:spPr>
          <a:xfrm>
            <a:off x="6309884" y="2810548"/>
            <a:ext cx="607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459" name="Google Shape;1459;p58"/>
          <p:cNvPicPr preferRelativeResize="0"/>
          <p:nvPr/>
        </p:nvPicPr>
        <p:blipFill rotWithShape="1">
          <a:blip r:embed="rId8">
            <a:alphaModFix/>
          </a:blip>
          <a:srcRect b="0" l="0" r="6611" t="8374"/>
          <a:stretch/>
        </p:blipFill>
        <p:spPr>
          <a:xfrm>
            <a:off x="6944749" y="2445150"/>
            <a:ext cx="471450" cy="65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0" name="Google Shape;1460;p58"/>
          <p:cNvSpPr txBox="1"/>
          <p:nvPr/>
        </p:nvSpPr>
        <p:spPr>
          <a:xfrm>
            <a:off x="6648075" y="3267125"/>
            <a:ext cx="1074900" cy="592500"/>
          </a:xfrm>
          <a:prstGeom prst="rect">
            <a:avLst/>
          </a:prstGeom>
          <a:solidFill>
            <a:srgbClr val="F5DFD3"/>
          </a:solidFill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2022/3/28 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15:10</a:t>
            </a:r>
            <a:endParaRPr sz="1700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61" name="Google Shape;1461;p58"/>
          <p:cNvPicPr preferRelativeResize="0"/>
          <p:nvPr/>
        </p:nvPicPr>
        <p:blipFill rotWithShape="1">
          <a:blip r:embed="rId9">
            <a:alphaModFix/>
          </a:blip>
          <a:srcRect b="14591" l="22909" r="5789" t="4206"/>
          <a:stretch/>
        </p:blipFill>
        <p:spPr>
          <a:xfrm>
            <a:off x="8430750" y="2436413"/>
            <a:ext cx="471450" cy="748286"/>
          </a:xfrm>
          <a:prstGeom prst="rect">
            <a:avLst/>
          </a:prstGeom>
          <a:noFill/>
          <a:ln>
            <a:noFill/>
          </a:ln>
        </p:spPr>
      </p:pic>
      <p:sp>
        <p:nvSpPr>
          <p:cNvPr id="1462" name="Google Shape;1462;p58"/>
          <p:cNvSpPr txBox="1"/>
          <p:nvPr/>
        </p:nvSpPr>
        <p:spPr>
          <a:xfrm>
            <a:off x="389800" y="4061375"/>
            <a:ext cx="860700" cy="377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Action</a:t>
            </a:r>
            <a:r>
              <a:rPr b="0" i="0" lang="en" sz="2000" u="none" cap="none" strike="noStrik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rPr>
              <a:t> </a:t>
            </a:r>
            <a:endParaRPr b="0" i="0" sz="2000" u="none" cap="none" strike="noStrike">
              <a:solidFill>
                <a:srgbClr val="262626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63" name="Google Shape;1463;p5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815661" y="1280800"/>
            <a:ext cx="2459184" cy="40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5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908212" y="1330912"/>
            <a:ext cx="860700" cy="3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5" name="Google Shape;1465;p58"/>
          <p:cNvSpPr txBox="1"/>
          <p:nvPr/>
        </p:nvSpPr>
        <p:spPr>
          <a:xfrm>
            <a:off x="1528975" y="4019075"/>
            <a:ext cx="77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accent4"/>
                </a:highlight>
                <a:latin typeface="Manjari"/>
                <a:ea typeface="Manjari"/>
                <a:cs typeface="Manjari"/>
                <a:sym typeface="Manjari"/>
              </a:rPr>
              <a:t> click</a:t>
            </a:r>
            <a:endParaRPr sz="1800">
              <a:highlight>
                <a:schemeClr val="accent4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66" name="Google Shape;1466;p58"/>
          <p:cNvSpPr txBox="1"/>
          <p:nvPr/>
        </p:nvSpPr>
        <p:spPr>
          <a:xfrm>
            <a:off x="2888150" y="4019075"/>
            <a:ext cx="778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accent4"/>
                </a:highlight>
                <a:latin typeface="Manjari"/>
                <a:ea typeface="Manjari"/>
                <a:cs typeface="Manjari"/>
                <a:sym typeface="Manjari"/>
              </a:rPr>
              <a:t> click</a:t>
            </a:r>
            <a:endParaRPr sz="1800">
              <a:highlight>
                <a:schemeClr val="accent4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67" name="Google Shape;1467;p58"/>
          <p:cNvSpPr txBox="1"/>
          <p:nvPr/>
        </p:nvSpPr>
        <p:spPr>
          <a:xfrm>
            <a:off x="3979050" y="4019075"/>
            <a:ext cx="11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accent4"/>
                </a:highlight>
                <a:latin typeface="Manjari"/>
                <a:ea typeface="Manjari"/>
                <a:cs typeface="Manjari"/>
                <a:sym typeface="Manjari"/>
              </a:rPr>
              <a:t>bookmark</a:t>
            </a:r>
            <a:endParaRPr sz="1800">
              <a:highlight>
                <a:schemeClr val="accent4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68" name="Google Shape;1468;p58"/>
          <p:cNvSpPr txBox="1"/>
          <p:nvPr/>
        </p:nvSpPr>
        <p:spPr>
          <a:xfrm>
            <a:off x="5331725" y="4019075"/>
            <a:ext cx="115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accent4"/>
                </a:highlight>
                <a:latin typeface="Manjari"/>
                <a:ea typeface="Manjari"/>
                <a:cs typeface="Manjari"/>
                <a:sym typeface="Manjari"/>
              </a:rPr>
              <a:t>purchase</a:t>
            </a:r>
            <a:endParaRPr sz="1800">
              <a:highlight>
                <a:schemeClr val="accent4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69" name="Google Shape;1469;p58"/>
          <p:cNvSpPr txBox="1"/>
          <p:nvPr/>
        </p:nvSpPr>
        <p:spPr>
          <a:xfrm>
            <a:off x="6602525" y="4019075"/>
            <a:ext cx="115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highlight>
                  <a:schemeClr val="accent4"/>
                </a:highlight>
                <a:latin typeface="Manjari"/>
                <a:ea typeface="Manjari"/>
                <a:cs typeface="Manjari"/>
                <a:sym typeface="Manjari"/>
              </a:rPr>
              <a:t>purchase</a:t>
            </a:r>
            <a:endParaRPr sz="1800">
              <a:highlight>
                <a:schemeClr val="accent4"/>
              </a:highlight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1470" name="Google Shape;1470;p58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1" name="Google Shape;1471;p58"/>
          <p:cNvSpPr txBox="1"/>
          <p:nvPr/>
        </p:nvSpPr>
        <p:spPr>
          <a:xfrm>
            <a:off x="2043488" y="4372150"/>
            <a:ext cx="3156000" cy="7080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Output: Probability of next items user will interacts with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472" name="Google Shape;1472;p58"/>
          <p:cNvGrpSpPr/>
          <p:nvPr/>
        </p:nvGrpSpPr>
        <p:grpSpPr>
          <a:xfrm>
            <a:off x="5312675" y="4388013"/>
            <a:ext cx="1898250" cy="676275"/>
            <a:chOff x="5164100" y="4085450"/>
            <a:chExt cx="1898250" cy="676275"/>
          </a:xfrm>
        </p:grpSpPr>
        <p:pic>
          <p:nvPicPr>
            <p:cNvPr id="1473" name="Google Shape;1473;p58"/>
            <p:cNvPicPr preferRelativeResize="0"/>
            <p:nvPr/>
          </p:nvPicPr>
          <p:blipFill rotWithShape="1">
            <a:blip r:embed="rId12">
              <a:alphaModFix/>
            </a:blip>
            <a:srcRect b="0" l="0" r="0" t="11174"/>
            <a:stretch/>
          </p:blipFill>
          <p:spPr>
            <a:xfrm>
              <a:off x="6376550" y="4106702"/>
              <a:ext cx="685800" cy="628839"/>
            </a:xfrm>
            <a:prstGeom prst="rect">
              <a:avLst/>
            </a:prstGeom>
            <a:noFill/>
            <a:ln cap="flat" cmpd="sng" w="9525">
              <a:solidFill>
                <a:srgbClr val="EF6C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474" name="Google Shape;1474;p58"/>
            <p:cNvPicPr preferRelativeResize="0"/>
            <p:nvPr/>
          </p:nvPicPr>
          <p:blipFill rotWithShape="1">
            <a:blip r:embed="rId13">
              <a:alphaModFix/>
            </a:blip>
            <a:srcRect b="0" l="19253" r="12715" t="0"/>
            <a:stretch/>
          </p:blipFill>
          <p:spPr>
            <a:xfrm>
              <a:off x="5866050" y="4085450"/>
              <a:ext cx="427675" cy="676275"/>
            </a:xfrm>
            <a:prstGeom prst="rect">
              <a:avLst/>
            </a:prstGeom>
            <a:noFill/>
            <a:ln cap="flat" cmpd="sng" w="9525">
              <a:solidFill>
                <a:srgbClr val="EF6C00"/>
              </a:solidFill>
              <a:prstDash val="solid"/>
              <a:round/>
              <a:headEnd len="sm" w="sm" type="none"/>
              <a:tailEnd len="sm" w="sm" type="none"/>
            </a:ln>
          </p:spPr>
        </p:pic>
        <p:pic>
          <p:nvPicPr>
            <p:cNvPr id="1475" name="Google Shape;1475;p58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5164100" y="4135375"/>
              <a:ext cx="619125" cy="571500"/>
            </a:xfrm>
            <a:prstGeom prst="rect">
              <a:avLst/>
            </a:prstGeom>
            <a:noFill/>
            <a:ln cap="flat" cmpd="sng" w="9525">
              <a:solidFill>
                <a:srgbClr val="EF6C00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59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Outline</a:t>
            </a:r>
            <a:endParaRPr sz="3600"/>
          </a:p>
        </p:txBody>
      </p:sp>
      <p:sp>
        <p:nvSpPr>
          <p:cNvPr id="1481" name="Google Shape;1481;p59">
            <a:hlinkClick/>
          </p:cNvPr>
          <p:cNvSpPr txBox="1"/>
          <p:nvPr>
            <p:ph idx="3" type="subTitle"/>
          </p:nvPr>
        </p:nvSpPr>
        <p:spPr>
          <a:xfrm>
            <a:off x="2145536" y="17599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Introduction</a:t>
            </a:r>
            <a:endParaRPr sz="2700"/>
          </a:p>
        </p:txBody>
      </p:sp>
      <p:sp>
        <p:nvSpPr>
          <p:cNvPr id="1482" name="Google Shape;1482;p59">
            <a:hlinkClick/>
          </p:cNvPr>
          <p:cNvSpPr txBox="1"/>
          <p:nvPr>
            <p:ph idx="4" type="subTitle"/>
          </p:nvPr>
        </p:nvSpPr>
        <p:spPr>
          <a:xfrm>
            <a:off x="5324021" y="17599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Experiment</a:t>
            </a:r>
            <a:endParaRPr sz="2700"/>
          </a:p>
        </p:txBody>
      </p:sp>
      <p:sp>
        <p:nvSpPr>
          <p:cNvPr id="1483" name="Google Shape;1483;p59">
            <a:hlinkClick/>
          </p:cNvPr>
          <p:cNvSpPr txBox="1"/>
          <p:nvPr>
            <p:ph idx="5" type="subTitle"/>
          </p:nvPr>
        </p:nvSpPr>
        <p:spPr>
          <a:xfrm>
            <a:off x="2145536" y="33177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>
                <a:solidFill>
                  <a:schemeClr val="accent3"/>
                </a:solidFill>
              </a:rPr>
              <a:t>Method</a:t>
            </a:r>
            <a:endParaRPr sz="2700">
              <a:solidFill>
                <a:schemeClr val="accent3"/>
              </a:solidFill>
            </a:endParaRPr>
          </a:p>
        </p:txBody>
      </p:sp>
      <p:sp>
        <p:nvSpPr>
          <p:cNvPr id="1484" name="Google Shape;1484;p59">
            <a:hlinkClick/>
          </p:cNvPr>
          <p:cNvSpPr txBox="1"/>
          <p:nvPr>
            <p:ph idx="6" type="subTitle"/>
          </p:nvPr>
        </p:nvSpPr>
        <p:spPr>
          <a:xfrm>
            <a:off x="5324021" y="3317725"/>
            <a:ext cx="2431500" cy="4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700"/>
              <a:t>Conclusion</a:t>
            </a:r>
            <a:endParaRPr sz="2700"/>
          </a:p>
        </p:txBody>
      </p:sp>
      <p:sp>
        <p:nvSpPr>
          <p:cNvPr id="1485" name="Google Shape;1485;p59">
            <a:hlinkClick/>
          </p:cNvPr>
          <p:cNvSpPr txBox="1"/>
          <p:nvPr>
            <p:ph idx="9" type="title"/>
          </p:nvPr>
        </p:nvSpPr>
        <p:spPr>
          <a:xfrm>
            <a:off x="1388488" y="1759925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01</a:t>
            </a:r>
            <a:endParaRPr sz="3100"/>
          </a:p>
        </p:txBody>
      </p:sp>
      <p:sp>
        <p:nvSpPr>
          <p:cNvPr id="1486" name="Google Shape;1486;p59">
            <a:hlinkClick/>
          </p:cNvPr>
          <p:cNvSpPr txBox="1"/>
          <p:nvPr>
            <p:ph idx="13" type="title"/>
          </p:nvPr>
        </p:nvSpPr>
        <p:spPr>
          <a:xfrm>
            <a:off x="4576989" y="1759925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03</a:t>
            </a:r>
            <a:endParaRPr sz="3100"/>
          </a:p>
        </p:txBody>
      </p:sp>
      <p:sp>
        <p:nvSpPr>
          <p:cNvPr id="1487" name="Google Shape;1487;p59">
            <a:hlinkClick/>
          </p:cNvPr>
          <p:cNvSpPr txBox="1"/>
          <p:nvPr>
            <p:ph idx="14" type="title"/>
          </p:nvPr>
        </p:nvSpPr>
        <p:spPr>
          <a:xfrm>
            <a:off x="1388487" y="3317714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02</a:t>
            </a:r>
            <a:endParaRPr sz="3100"/>
          </a:p>
        </p:txBody>
      </p:sp>
      <p:sp>
        <p:nvSpPr>
          <p:cNvPr id="1488" name="Google Shape;1488;p59">
            <a:hlinkClick/>
          </p:cNvPr>
          <p:cNvSpPr txBox="1"/>
          <p:nvPr>
            <p:ph idx="15" type="title"/>
          </p:nvPr>
        </p:nvSpPr>
        <p:spPr>
          <a:xfrm>
            <a:off x="4576990" y="3317714"/>
            <a:ext cx="7539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1188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04</a:t>
            </a:r>
            <a:endParaRPr sz="3100"/>
          </a:p>
        </p:txBody>
      </p:sp>
      <p:sp>
        <p:nvSpPr>
          <p:cNvPr id="1489" name="Google Shape;1489;p59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60"/>
          <p:cNvSpPr txBox="1"/>
          <p:nvPr>
            <p:ph type="title"/>
          </p:nvPr>
        </p:nvSpPr>
        <p:spPr>
          <a:xfrm>
            <a:off x="713250" y="523025"/>
            <a:ext cx="7717500" cy="54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Architecture</a:t>
            </a:r>
            <a:endParaRPr sz="3600"/>
          </a:p>
        </p:txBody>
      </p:sp>
      <p:sp>
        <p:nvSpPr>
          <p:cNvPr id="1495" name="Google Shape;1495;p60"/>
          <p:cNvSpPr/>
          <p:nvPr/>
        </p:nvSpPr>
        <p:spPr>
          <a:xfrm>
            <a:off x="-562550" y="-375187"/>
            <a:ext cx="2264661" cy="1997587"/>
          </a:xfrm>
          <a:custGeom>
            <a:rect b="b" l="l" r="r" t="t"/>
            <a:pathLst>
              <a:path extrusionOk="0" h="12066" w="13679">
                <a:moveTo>
                  <a:pt x="7541" y="1"/>
                </a:moveTo>
                <a:cubicBezTo>
                  <a:pt x="7109" y="1"/>
                  <a:pt x="6648" y="24"/>
                  <a:pt x="6157" y="68"/>
                </a:cubicBezTo>
                <a:cubicBezTo>
                  <a:pt x="1981" y="443"/>
                  <a:pt x="28" y="3173"/>
                  <a:pt x="1" y="6385"/>
                </a:cubicBezTo>
                <a:cubicBezTo>
                  <a:pt x="598" y="10109"/>
                  <a:pt x="2003" y="12066"/>
                  <a:pt x="5300" y="12066"/>
                </a:cubicBezTo>
                <a:cubicBezTo>
                  <a:pt x="5700" y="12066"/>
                  <a:pt x="6128" y="12037"/>
                  <a:pt x="6585" y="11979"/>
                </a:cubicBezTo>
                <a:cubicBezTo>
                  <a:pt x="10680" y="11470"/>
                  <a:pt x="13678" y="9516"/>
                  <a:pt x="12822" y="4297"/>
                </a:cubicBezTo>
                <a:cubicBezTo>
                  <a:pt x="12326" y="1256"/>
                  <a:pt x="10731" y="1"/>
                  <a:pt x="754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6" name="Google Shape;1496;p60"/>
          <p:cNvSpPr txBox="1"/>
          <p:nvPr>
            <p:ph idx="12" type="sldNum"/>
          </p:nvPr>
        </p:nvSpPr>
        <p:spPr>
          <a:xfrm>
            <a:off x="8497509" y="4703626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97" name="Google Shape;1497;p60"/>
          <p:cNvPicPr preferRelativeResize="0"/>
          <p:nvPr/>
        </p:nvPicPr>
        <p:blipFill rotWithShape="1">
          <a:blip r:embed="rId3">
            <a:alphaModFix/>
          </a:blip>
          <a:srcRect b="3007" l="0" r="1652" t="3016"/>
          <a:stretch/>
        </p:blipFill>
        <p:spPr>
          <a:xfrm>
            <a:off x="4714650" y="955125"/>
            <a:ext cx="4316500" cy="37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8" name="Google Shape;1498;p60"/>
          <p:cNvSpPr/>
          <p:nvPr/>
        </p:nvSpPr>
        <p:spPr>
          <a:xfrm rot="-1512800">
            <a:off x="6394895" y="-1318420"/>
            <a:ext cx="3403989" cy="3389875"/>
          </a:xfrm>
          <a:custGeom>
            <a:rect b="b" l="l" r="r" t="t"/>
            <a:pathLst>
              <a:path extrusionOk="0" h="48035" w="48235">
                <a:moveTo>
                  <a:pt x="3770" y="17379"/>
                </a:moveTo>
                <a:cubicBezTo>
                  <a:pt x="7573" y="20948"/>
                  <a:pt x="10108" y="20948"/>
                  <a:pt x="20515" y="21349"/>
                </a:cubicBezTo>
                <a:cubicBezTo>
                  <a:pt x="30956" y="21782"/>
                  <a:pt x="19314" y="35525"/>
                  <a:pt x="27520" y="41797"/>
                </a:cubicBezTo>
                <a:cubicBezTo>
                  <a:pt x="35726" y="48034"/>
                  <a:pt x="48235" y="37827"/>
                  <a:pt x="48235" y="26986"/>
                </a:cubicBezTo>
                <a:cubicBezTo>
                  <a:pt x="48235" y="16145"/>
                  <a:pt x="35026" y="0"/>
                  <a:pt x="18080" y="867"/>
                </a:cubicBezTo>
                <a:cubicBezTo>
                  <a:pt x="1135" y="1768"/>
                  <a:pt x="1" y="13843"/>
                  <a:pt x="3770" y="173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60"/>
          <p:cNvSpPr/>
          <p:nvPr/>
        </p:nvSpPr>
        <p:spPr>
          <a:xfrm>
            <a:off x="4919650" y="3020375"/>
            <a:ext cx="4111500" cy="9681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60"/>
          <p:cNvSpPr/>
          <p:nvPr/>
        </p:nvSpPr>
        <p:spPr>
          <a:xfrm>
            <a:off x="4962700" y="2280100"/>
            <a:ext cx="4068300" cy="717900"/>
          </a:xfrm>
          <a:prstGeom prst="rect">
            <a:avLst/>
          </a:prstGeom>
          <a:noFill/>
          <a:ln cap="flat" cmpd="sng" w="19050">
            <a:solidFill>
              <a:srgbClr val="5EB2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60"/>
          <p:cNvSpPr/>
          <p:nvPr/>
        </p:nvSpPr>
        <p:spPr>
          <a:xfrm>
            <a:off x="5142050" y="1467425"/>
            <a:ext cx="3888900" cy="7902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60"/>
          <p:cNvSpPr txBox="1"/>
          <p:nvPr/>
        </p:nvSpPr>
        <p:spPr>
          <a:xfrm>
            <a:off x="679425" y="3185438"/>
            <a:ext cx="3462300" cy="615600"/>
          </a:xfrm>
          <a:prstGeom prst="rect">
            <a:avLst/>
          </a:prstGeom>
          <a:noFill/>
          <a:ln cap="flat" cmpd="sng" w="1905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α stage:</a:t>
            </a:r>
            <a:r>
              <a:rPr lang="en"/>
              <a:t> O</a:t>
            </a:r>
            <a:r>
              <a:rPr lang="en"/>
              <a:t>btain content-based importance score α for item sequence X</a:t>
            </a:r>
            <a:endParaRPr/>
          </a:p>
        </p:txBody>
      </p:sp>
      <p:sp>
        <p:nvSpPr>
          <p:cNvPr id="1503" name="Google Shape;1503;p60"/>
          <p:cNvSpPr txBox="1"/>
          <p:nvPr/>
        </p:nvSpPr>
        <p:spPr>
          <a:xfrm>
            <a:off x="416325" y="2382400"/>
            <a:ext cx="3988500" cy="615600"/>
          </a:xfrm>
          <a:prstGeom prst="rect">
            <a:avLst/>
          </a:prstGeom>
          <a:noFill/>
          <a:ln cap="flat" cmpd="sng" w="19050">
            <a:solidFill>
              <a:srgbClr val="5EB2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β stage:</a:t>
            </a:r>
            <a:r>
              <a:rPr lang="en"/>
              <a:t> Determine past events’ influence based on temporal gaps from current moment. </a:t>
            </a:r>
            <a:endParaRPr/>
          </a:p>
        </p:txBody>
      </p:sp>
      <p:sp>
        <p:nvSpPr>
          <p:cNvPr id="1504" name="Google Shape;1504;p60"/>
          <p:cNvSpPr txBox="1"/>
          <p:nvPr/>
        </p:nvSpPr>
        <p:spPr>
          <a:xfrm>
            <a:off x="516075" y="1560300"/>
            <a:ext cx="3789000" cy="615600"/>
          </a:xfrm>
          <a:prstGeom prst="rect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γ stage:</a:t>
            </a:r>
            <a:r>
              <a:rPr lang="en"/>
              <a:t> Fuse content &amp; temporal influence based on the extracted context information. </a:t>
            </a:r>
            <a:endParaRPr/>
          </a:p>
        </p:txBody>
      </p:sp>
      <p:pic>
        <p:nvPicPr>
          <p:cNvPr id="1505" name="Google Shape;1505;p60"/>
          <p:cNvPicPr preferRelativeResize="0"/>
          <p:nvPr/>
        </p:nvPicPr>
        <p:blipFill rotWithShape="1">
          <a:blip r:embed="rId4">
            <a:alphaModFix/>
          </a:blip>
          <a:srcRect b="0" l="0" r="1458" t="0"/>
          <a:stretch/>
        </p:blipFill>
        <p:spPr>
          <a:xfrm>
            <a:off x="2102237" y="4111138"/>
            <a:ext cx="2768572" cy="3000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6" name="Google Shape;1506;p60"/>
          <p:cNvGrpSpPr/>
          <p:nvPr/>
        </p:nvGrpSpPr>
        <p:grpSpPr>
          <a:xfrm>
            <a:off x="-30675" y="4045600"/>
            <a:ext cx="2223900" cy="431100"/>
            <a:chOff x="-59225" y="217200"/>
            <a:chExt cx="2223900" cy="431100"/>
          </a:xfrm>
        </p:grpSpPr>
        <p:sp>
          <p:nvSpPr>
            <p:cNvPr id="1507" name="Google Shape;1507;p60"/>
            <p:cNvSpPr txBox="1"/>
            <p:nvPr/>
          </p:nvSpPr>
          <p:spPr>
            <a:xfrm>
              <a:off x="-59225" y="217200"/>
              <a:ext cx="22239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600">
                  <a:latin typeface="Manjari"/>
                  <a:ea typeface="Manjari"/>
                  <a:cs typeface="Manjari"/>
                  <a:sym typeface="Manjari"/>
                </a:rPr>
                <a:t>Time Interval                </a:t>
              </a:r>
              <a:endParaRPr b="1" sz="2000">
                <a:solidFill>
                  <a:schemeClr val="accent2"/>
                </a:solidFill>
                <a:latin typeface="Manjari"/>
                <a:ea typeface="Manjari"/>
                <a:cs typeface="Manjari"/>
                <a:sym typeface="Manjari"/>
              </a:endParaRPr>
            </a:p>
          </p:txBody>
        </p:sp>
        <p:pic>
          <p:nvPicPr>
            <p:cNvPr id="1508" name="Google Shape;1508;p60"/>
            <p:cNvPicPr preferRelativeResize="0"/>
            <p:nvPr/>
          </p:nvPicPr>
          <p:blipFill rotWithShape="1">
            <a:blip r:embed="rId5">
              <a:alphaModFix/>
            </a:blip>
            <a:srcRect b="14902" l="6975" r="4387" t="13623"/>
            <a:stretch/>
          </p:blipFill>
          <p:spPr>
            <a:xfrm>
              <a:off x="1322775" y="317525"/>
              <a:ext cx="672125" cy="226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09" name="Google Shape;1509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5176" y="4599375"/>
            <a:ext cx="1575163" cy="3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0" name="Google Shape;1510;p60"/>
          <p:cNvSpPr txBox="1"/>
          <p:nvPr/>
        </p:nvSpPr>
        <p:spPr>
          <a:xfrm>
            <a:off x="169875" y="4533850"/>
            <a:ext cx="2625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Manjari"/>
                <a:ea typeface="Manjari"/>
                <a:cs typeface="Manjari"/>
                <a:sym typeface="Manjari"/>
              </a:rPr>
              <a:t>Item embedding sequence</a:t>
            </a:r>
            <a:r>
              <a:rPr b="1" lang="en" sz="1600">
                <a:latin typeface="Manjari"/>
                <a:ea typeface="Manjari"/>
                <a:cs typeface="Manjari"/>
                <a:sym typeface="Manjari"/>
              </a:rPr>
              <a:t> </a:t>
            </a:r>
            <a:endParaRPr b="1" sz="2000">
              <a:solidFill>
                <a:schemeClr val="accent2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legant Education Pack for Students by Slidesgo">
  <a:themeElements>
    <a:clrScheme name="Simple Light">
      <a:dk1>
        <a:srgbClr val="FFFFFF"/>
      </a:dk1>
      <a:lt1>
        <a:srgbClr val="EDECDF"/>
      </a:lt1>
      <a:dk2>
        <a:srgbClr val="C8A591"/>
      </a:dk2>
      <a:lt2>
        <a:srgbClr val="FFFFFF"/>
      </a:lt2>
      <a:accent1>
        <a:srgbClr val="A0A299"/>
      </a:accent1>
      <a:accent2>
        <a:srgbClr val="40474B"/>
      </a:accent2>
      <a:accent3>
        <a:srgbClr val="C8A591"/>
      </a:accent3>
      <a:accent4>
        <a:srgbClr val="EDECDF"/>
      </a:accent4>
      <a:accent5>
        <a:srgbClr val="A0A299"/>
      </a:accent5>
      <a:accent6>
        <a:srgbClr val="FFFFFF"/>
      </a:accent6>
      <a:hlink>
        <a:srgbClr val="4047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